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3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4/27/2009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4/27/2009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4/27/2009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4/27/2009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4/27/2009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at the Cellular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743200"/>
            <a:ext cx="6560234" cy="1752600"/>
          </a:xfrm>
        </p:spPr>
        <p:txBody>
          <a:bodyPr/>
          <a:lstStyle/>
          <a:p>
            <a:r>
              <a:rPr lang="en-US" dirty="0" smtClean="0"/>
              <a:t>Justin Besant</a:t>
            </a:r>
          </a:p>
          <a:p>
            <a:r>
              <a:rPr lang="en-US" dirty="0" smtClean="0"/>
              <a:t>BIONB 2220</a:t>
            </a:r>
          </a:p>
          <a:p>
            <a:r>
              <a:rPr lang="en-US" dirty="0" smtClean="0"/>
              <a:t>Final Project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3276600" cy="348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http://www.unmc.edu/physiology/Mann/mann19.html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Directions and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Epilepsy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Learning gone wild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Kindling involves glutamate NMDA receptors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423710"/>
            <a:ext cx="3019425" cy="29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How learning can occur at the cellular level? </a:t>
            </a:r>
          </a:p>
          <a:p>
            <a:pPr lvl="0"/>
            <a:r>
              <a:rPr lang="en-US" dirty="0" smtClean="0"/>
              <a:t>How this be modeled and simulated quickly using the </a:t>
            </a:r>
            <a:r>
              <a:rPr lang="en-US" dirty="0" err="1" smtClean="0"/>
              <a:t>Izhikevich</a:t>
            </a:r>
            <a:r>
              <a:rPr lang="en-US" dirty="0" smtClean="0"/>
              <a:t> model?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Classical Conditioning</a:t>
            </a:r>
          </a:p>
          <a:p>
            <a:pPr lvl="1"/>
            <a:r>
              <a:rPr lang="en-US" dirty="0" smtClean="0"/>
              <a:t>US, CS, UR, CR</a:t>
            </a:r>
          </a:p>
          <a:p>
            <a:r>
              <a:rPr lang="en-US" dirty="0" err="1" smtClean="0"/>
              <a:t>Hebbian</a:t>
            </a:r>
            <a:r>
              <a:rPr lang="en-US" dirty="0" smtClean="0"/>
              <a:t> Learning</a:t>
            </a:r>
          </a:p>
          <a:p>
            <a:pPr lvl="1"/>
            <a:r>
              <a:rPr lang="en-US" sz="1400" dirty="0" smtClean="0"/>
              <a:t>"When an axon of cell A is near enough to excite a cell B </a:t>
            </a:r>
            <a:r>
              <a:rPr lang="en-US" sz="1400" dirty="0" smtClean="0"/>
              <a:t>and repeatedly or persistently </a:t>
            </a:r>
            <a:r>
              <a:rPr lang="en-US" sz="1400" dirty="0" smtClean="0"/>
              <a:t>takes part in firing it, some growth process or metabolic </a:t>
            </a:r>
            <a:r>
              <a:rPr lang="en-US" sz="1400" dirty="0" smtClean="0"/>
              <a:t>change takes </a:t>
            </a:r>
            <a:r>
              <a:rPr lang="en-US" sz="1400" dirty="0" smtClean="0"/>
              <a:t>place in one or both cells such that A’s efficiency, as one of the cells firing B, </a:t>
            </a:r>
            <a:r>
              <a:rPr lang="en-US" sz="1400" dirty="0" smtClean="0"/>
              <a:t>is increased.” – Donald </a:t>
            </a:r>
            <a:r>
              <a:rPr lang="en-US" sz="1400" dirty="0" err="1" smtClean="0"/>
              <a:t>Hebb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Potentiation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438400"/>
            <a:ext cx="3181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5867400"/>
            <a:ext cx="807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Robert C. </a:t>
            </a:r>
            <a:r>
              <a:rPr lang="en-US" sz="1200" dirty="0" err="1" smtClean="0"/>
              <a:t>Malenka</a:t>
            </a:r>
            <a:r>
              <a:rPr lang="en-US" sz="1200" dirty="0" smtClean="0"/>
              <a:t>, et al</a:t>
            </a:r>
            <a:r>
              <a:rPr lang="en-US" sz="1200" i="1" dirty="0" smtClean="0"/>
              <a:t>. </a:t>
            </a:r>
            <a:r>
              <a:rPr lang="en-US" sz="1200" dirty="0" smtClean="0"/>
              <a:t>“Long-Term Potentiation: A Decade of Progress?” </a:t>
            </a:r>
            <a:r>
              <a:rPr lang="en-US" sz="1200" u="sng" dirty="0" smtClean="0"/>
              <a:t>Science. </a:t>
            </a:r>
            <a:r>
              <a:rPr lang="en-US" sz="1200" dirty="0" smtClean="0"/>
              <a:t>285, 1870 (1999).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Long term increase in synaptic strength (hours – weeks)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Possible cellular explanation for learning and memory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NMDAR, AMPAR, Calcium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NMDA Receptors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638800"/>
            <a:ext cx="2266667" cy="53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ctual NMDA conductanc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odified NMDA Conductanc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6670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6388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04800" y="61722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 smtClean="0">
                <a:solidFill>
                  <a:prstClr val="white"/>
                </a:solidFill>
              </a:rPr>
              <a:t>Saudargiene</a:t>
            </a:r>
            <a:r>
              <a:rPr lang="en-US" sz="1000" dirty="0" smtClean="0">
                <a:solidFill>
                  <a:prstClr val="white"/>
                </a:solidFill>
              </a:rPr>
              <a:t>, </a:t>
            </a:r>
            <a:r>
              <a:rPr lang="en-US" sz="1000" dirty="0" err="1" smtClean="0">
                <a:solidFill>
                  <a:prstClr val="white"/>
                </a:solidFill>
              </a:rPr>
              <a:t>Ausra</a:t>
            </a:r>
            <a:r>
              <a:rPr lang="en-US" sz="1000" dirty="0" smtClean="0">
                <a:solidFill>
                  <a:prstClr val="white"/>
                </a:solidFill>
              </a:rPr>
              <a:t>, et. al.  “Biologically Inspired Artificial Neural Network Algorithm Which Implements Local Learning Rules.” </a:t>
            </a:r>
            <a:r>
              <a:rPr lang="en-US" sz="1000" u="sng" dirty="0" smtClean="0">
                <a:solidFill>
                  <a:prstClr val="white"/>
                </a:solidFill>
              </a:rPr>
              <a:t>Proceedings of the 2004 International Symposium on Circuits and Systems. 5 (2004) 389-392.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600200"/>
            <a:ext cx="5791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/>
              <a:t>Incorporate NMDA into the </a:t>
            </a:r>
            <a:r>
              <a:rPr lang="en-US" sz="1700" dirty="0" err="1" smtClean="0"/>
              <a:t>Izhikevich</a:t>
            </a:r>
            <a:r>
              <a:rPr lang="en-US" sz="1700" dirty="0" smtClean="0"/>
              <a:t> model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Coincidence detector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/>
              <a:t>Voltage dependence of conductance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AMPA </a:t>
            </a:r>
            <a:r>
              <a:rPr lang="en-US" sz="1700" dirty="0" smtClean="0"/>
              <a:t>receptors </a:t>
            </a:r>
            <a:r>
              <a:rPr lang="en-US" sz="1700" dirty="0" smtClean="0"/>
              <a:t>and </a:t>
            </a:r>
            <a:r>
              <a:rPr lang="en-US" sz="1700" dirty="0" smtClean="0"/>
              <a:t>neurotransmitters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</a:t>
            </a:r>
            <a:endParaRPr lang="en-US" dirty="0"/>
          </a:p>
        </p:txBody>
      </p:sp>
      <p:pic>
        <p:nvPicPr>
          <p:cNvPr id="4" name="Content Placeholder 3" descr="Calcium vs Voltage pre and pos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0"/>
            <a:ext cx="7924800" cy="339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90800"/>
            <a:ext cx="5495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16764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Izhikevich</a:t>
            </a:r>
            <a:r>
              <a:rPr lang="en-US" dirty="0" smtClean="0"/>
              <a:t> state variable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Spike-timing-dependent-plasticity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AMPA Receptors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057400"/>
            <a:ext cx="3714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alcium and synaptic strengt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95600"/>
            <a:ext cx="746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1600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Dynamically change concentration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LTP</a:t>
            </a:r>
            <a:endParaRPr lang="en-US" dirty="0"/>
          </a:p>
        </p:txBody>
      </p:sp>
      <p:pic>
        <p:nvPicPr>
          <p:cNvPr id="4" name="Content Placeholder 3" descr="3 neurons - pre and post synaptic neuron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762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1676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Two ways to induce </a:t>
            </a:r>
            <a:r>
              <a:rPr lang="en-US" dirty="0" smtClean="0"/>
              <a:t>LTP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Simultaneous stimulation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Rapid and repetitive stimulation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 of LTP: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229600" cy="375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00200"/>
            <a:ext cx="2743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277</TotalTime>
  <Words>227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Learning at the Cellular Level</vt:lpstr>
      <vt:lpstr>Goal</vt:lpstr>
      <vt:lpstr>Learning</vt:lpstr>
      <vt:lpstr>Long Term Potentiation</vt:lpstr>
      <vt:lpstr>NMDA Receptors</vt:lpstr>
      <vt:lpstr>Calcium</vt:lpstr>
      <vt:lpstr>AMPA Receptors</vt:lpstr>
      <vt:lpstr>LTP</vt:lpstr>
      <vt:lpstr>Classical Conditioning</vt:lpstr>
      <vt:lpstr>Future Directions and 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at the Cellular Level</dc:title>
  <dc:creator> </dc:creator>
  <cp:lastModifiedBy> </cp:lastModifiedBy>
  <cp:revision>23</cp:revision>
  <dcterms:created xsi:type="dcterms:W3CDTF">2009-04-26T02:20:53Z</dcterms:created>
  <dcterms:modified xsi:type="dcterms:W3CDTF">2009-04-28T04:28:34Z</dcterms:modified>
</cp:coreProperties>
</file>