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1" r:id="rId16"/>
    <p:sldId id="270" r:id="rId17"/>
    <p:sldId id="272" r:id="rId1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24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8872-A7DB-4D6B-893A-CA300168352C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7B842-7E70-49F1-935C-4E2D979ED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1069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 to electronics lab</a:t>
            </a:r>
            <a:br>
              <a:rPr lang="en-US" dirty="0" smtClean="0"/>
            </a:br>
            <a:r>
              <a:rPr lang="en-US" dirty="0" smtClean="0"/>
              <a:t>ENGRI 1810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209800"/>
            <a:ext cx="7162800" cy="26670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 smtClean="0"/>
              <a:t>Using:</a:t>
            </a:r>
          </a:p>
          <a:p>
            <a:pPr algn="l"/>
            <a:r>
              <a:rPr lang="en-US" dirty="0" err="1" smtClean="0"/>
              <a:t>Solderless</a:t>
            </a:r>
            <a:r>
              <a:rPr lang="en-US" dirty="0" smtClean="0"/>
              <a:t> prototype board (white board)</a:t>
            </a:r>
          </a:p>
          <a:p>
            <a:pPr algn="l"/>
            <a:r>
              <a:rPr lang="en-US" dirty="0" smtClean="0"/>
              <a:t>Digital </a:t>
            </a:r>
            <a:r>
              <a:rPr lang="en-US" dirty="0" err="1" smtClean="0"/>
              <a:t>multimeter</a:t>
            </a:r>
            <a:r>
              <a:rPr lang="en-US" dirty="0" smtClean="0"/>
              <a:t> (DMM)</a:t>
            </a:r>
          </a:p>
          <a:p>
            <a:pPr algn="l"/>
            <a:r>
              <a:rPr lang="en-US" dirty="0" smtClean="0"/>
              <a:t>Power Supply</a:t>
            </a:r>
          </a:p>
          <a:p>
            <a:pPr algn="l"/>
            <a:r>
              <a:rPr lang="en-US" dirty="0" smtClean="0"/>
              <a:t>Signal Generator</a:t>
            </a:r>
          </a:p>
          <a:p>
            <a:pPr algn="l"/>
            <a:r>
              <a:rPr lang="en-US" dirty="0" smtClean="0"/>
              <a:t>Oscilloscope (scope)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Oscilloscope (scope) 1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2835"/>
            <a:ext cx="9144000" cy="447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609601"/>
            <a:ext cx="9144000" cy="1828800"/>
          </a:xfrm>
        </p:spPr>
        <p:txBody>
          <a:bodyPr/>
          <a:lstStyle/>
          <a:p>
            <a:r>
              <a:rPr lang="en-US" sz="2400" dirty="0" smtClean="0"/>
              <a:t>This </a:t>
            </a:r>
            <a:r>
              <a:rPr lang="en-US" sz="2400" dirty="0"/>
              <a:t>instrument reads out voltage </a:t>
            </a:r>
            <a:r>
              <a:rPr lang="en-US" sz="2400" dirty="0" smtClean="0"/>
              <a:t>waveforms on the screen.  </a:t>
            </a:r>
            <a:r>
              <a:rPr lang="en-US" sz="2400" dirty="0"/>
              <a:t>There are two input </a:t>
            </a:r>
            <a:r>
              <a:rPr lang="en-US" sz="2400" dirty="0" smtClean="0"/>
              <a:t>channels. The </a:t>
            </a:r>
            <a:r>
              <a:rPr lang="en-US" sz="2400" dirty="0"/>
              <a:t>voltage scale and offset of each </a:t>
            </a:r>
            <a:r>
              <a:rPr lang="en-US" sz="2400" dirty="0" smtClean="0"/>
              <a:t>channel can </a:t>
            </a:r>
            <a:r>
              <a:rPr lang="en-US" sz="2400" dirty="0"/>
              <a:t>be set by using the knobs around the “vertical </a:t>
            </a:r>
            <a:r>
              <a:rPr lang="en-US" sz="2400" dirty="0" smtClean="0"/>
              <a:t>controls” </a:t>
            </a:r>
            <a:r>
              <a:rPr lang="en-US" sz="2400" dirty="0"/>
              <a:t>while timescale and offset can be set by the “horizontal </a:t>
            </a:r>
            <a:r>
              <a:rPr lang="en-US" sz="2400" dirty="0" smtClean="0"/>
              <a:t>controls”.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657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Oscilloscope </a:t>
            </a:r>
            <a:br>
              <a:rPr lang="en-US" dirty="0" smtClean="0"/>
            </a:br>
            <a:r>
              <a:rPr lang="en-US" dirty="0" smtClean="0"/>
              <a:t>(scope) 2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371600"/>
            <a:ext cx="8610600" cy="54864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The scope has two input probes</a:t>
            </a:r>
            <a:br>
              <a:rPr lang="en-US" sz="2400" dirty="0" smtClean="0"/>
            </a:br>
            <a:r>
              <a:rPr lang="en-US" sz="2400" dirty="0" smtClean="0"/>
              <a:t> which can measure two voltages</a:t>
            </a:r>
            <a:br>
              <a:rPr lang="en-US" sz="2400" dirty="0" smtClean="0"/>
            </a:br>
            <a:r>
              <a:rPr lang="en-US" sz="2400" dirty="0" smtClean="0"/>
              <a:t> in your circuits.</a:t>
            </a:r>
          </a:p>
          <a:p>
            <a:r>
              <a:rPr lang="en-US" sz="2400" dirty="0" smtClean="0"/>
              <a:t>The scope can be used for </a:t>
            </a:r>
            <a:br>
              <a:rPr lang="en-US" sz="2400" dirty="0" smtClean="0"/>
            </a:br>
            <a:r>
              <a:rPr lang="en-US" sz="2400" dirty="0" smtClean="0"/>
              <a:t>voltages from 20 mV to 20 volts, which implies that you need to be able to set the scale of the voltage axis. </a:t>
            </a:r>
          </a:p>
          <a:p>
            <a:r>
              <a:rPr lang="en-US" sz="2400" dirty="0" smtClean="0"/>
              <a:t>The scope can be used for signals which have a frequency of 10 million Hz or 0.01 Hz, which implies that you need to be able to set the scale of the time axis.</a:t>
            </a:r>
          </a:p>
          <a:p>
            <a:r>
              <a:rPr lang="en-US" sz="2400" dirty="0" smtClean="0"/>
              <a:t>Many signals change so fast that your slow human eyes cannot follow them. The </a:t>
            </a:r>
            <a:r>
              <a:rPr lang="en-US" sz="2400" i="1" dirty="0" smtClean="0"/>
              <a:t>trigger</a:t>
            </a:r>
            <a:r>
              <a:rPr lang="en-US" sz="2400" dirty="0" smtClean="0"/>
              <a:t> section of the scope attempts to synchronize fast events so they are easier to see.</a:t>
            </a:r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324350" cy="337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276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Oscilloscope </a:t>
            </a:r>
            <a:br>
              <a:rPr lang="en-US" dirty="0" smtClean="0"/>
            </a:br>
            <a:r>
              <a:rPr lang="en-US" dirty="0" smtClean="0"/>
              <a:t>(scope) 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990600"/>
            <a:ext cx="8610600" cy="54102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The scope has an </a:t>
            </a:r>
            <a:r>
              <a:rPr lang="en-US" sz="2400" dirty="0" err="1" smtClean="0"/>
              <a:t>Autoset</a:t>
            </a:r>
            <a:r>
              <a:rPr lang="en-US" sz="2400" dirty="0" smtClean="0"/>
              <a:t> button which often will set up the scope automatically for you (but sometimes does very silly things).</a:t>
            </a:r>
          </a:p>
          <a:p>
            <a:r>
              <a:rPr lang="en-US" sz="2400" dirty="0" smtClean="0"/>
              <a:t>The Run/Stop button will freeze the display to you can measure it.</a:t>
            </a:r>
          </a:p>
          <a:p>
            <a:r>
              <a:rPr lang="en-US" sz="2400" dirty="0" smtClean="0"/>
              <a:t>The measure button sets up automatic measurement of voltage changes, durations, frequencies, etc.</a:t>
            </a:r>
          </a:p>
          <a:p>
            <a:r>
              <a:rPr lang="en-US" sz="2400" dirty="0" smtClean="0"/>
              <a:t>The cursor button sets up manual measurement of anything you want. The big knob on the left moves the cursors on the screen.</a:t>
            </a:r>
          </a:p>
          <a:p>
            <a:endParaRPr lang="en-US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9200" y="0"/>
            <a:ext cx="5384800" cy="11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Scope and signal generator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5943600" cy="25145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Connect the output of the signal generator (red clip lead) to the channel 1 probe of the scope as shown.</a:t>
            </a:r>
          </a:p>
          <a:p>
            <a:r>
              <a:rPr lang="en-US" dirty="0" smtClean="0"/>
              <a:t>Connect the channel 2 probe to the  </a:t>
            </a:r>
            <a:r>
              <a:rPr lang="en-US" i="1" dirty="0" smtClean="0"/>
              <a:t>probe comp</a:t>
            </a:r>
            <a:r>
              <a:rPr lang="en-US" dirty="0" smtClean="0"/>
              <a:t> self-test point. This puts a 5 volt, 1 KHz square wave on channel 2.</a:t>
            </a:r>
          </a:p>
          <a:p>
            <a:r>
              <a:rPr lang="en-US" dirty="0" smtClean="0"/>
              <a:t>Set the signal generator to about 1KHz sine wave, and press </a:t>
            </a:r>
            <a:r>
              <a:rPr lang="en-US" dirty="0" err="1" smtClean="0"/>
              <a:t>Autoset</a:t>
            </a:r>
            <a:r>
              <a:rPr lang="en-US" dirty="0" smtClean="0"/>
              <a:t> on the scope.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762000"/>
            <a:ext cx="2133600" cy="170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572000"/>
            <a:ext cx="832506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8600" y="3200400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should see something like the display below when you </a:t>
            </a:r>
          </a:p>
          <a:p>
            <a:r>
              <a:rPr lang="en-US" dirty="0" smtClean="0"/>
              <a:t>Press Run/Stop. When the display is running, you will need to</a:t>
            </a:r>
          </a:p>
          <a:p>
            <a:r>
              <a:rPr lang="en-US" dirty="0" smtClean="0"/>
              <a:t>Modify the triggering to see the square wave clearly. Press the </a:t>
            </a:r>
          </a:p>
          <a:p>
            <a:r>
              <a:rPr lang="en-US" dirty="0" smtClean="0"/>
              <a:t>Trigger menu button and choose channel 2 from the screen menu.</a:t>
            </a:r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2514600"/>
            <a:ext cx="2133600" cy="181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and signal generator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Press the </a:t>
            </a:r>
            <a:r>
              <a:rPr lang="en-US" i="1" dirty="0" smtClean="0"/>
              <a:t>measure</a:t>
            </a:r>
            <a:r>
              <a:rPr lang="en-US" dirty="0" smtClean="0"/>
              <a:t> button and look at the right-edge screen display. You can change what is being measured using the on-screen menu.</a:t>
            </a:r>
          </a:p>
          <a:p>
            <a:r>
              <a:rPr lang="en-US" dirty="0" smtClean="0"/>
              <a:t>Press the </a:t>
            </a:r>
            <a:r>
              <a:rPr lang="en-US" i="1" dirty="0" smtClean="0"/>
              <a:t>cursor</a:t>
            </a:r>
            <a:r>
              <a:rPr lang="en-US" dirty="0" smtClean="0"/>
              <a:t> button. Set the cursors to </a:t>
            </a:r>
            <a:r>
              <a:rPr lang="en-US" i="1" dirty="0" smtClean="0"/>
              <a:t>Time</a:t>
            </a:r>
            <a:r>
              <a:rPr lang="en-US" dirty="0" smtClean="0"/>
              <a:t> and use the big knob to move the cursors to measure one sine cycle. 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371600"/>
            <a:ext cx="337535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4114800"/>
            <a:ext cx="3352800" cy="249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Scope, signal gen and resistor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800600" cy="556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Build an resistor circuit as shown in the schematic and picture</a:t>
            </a:r>
          </a:p>
          <a:p>
            <a:r>
              <a:rPr lang="en-US" dirty="0" smtClean="0"/>
              <a:t>Connect the input resistor to the signal gen and scope channel 1.</a:t>
            </a:r>
          </a:p>
          <a:p>
            <a:r>
              <a:rPr lang="en-US" dirty="0" smtClean="0"/>
              <a:t>Connect the output resistor to scope channel 2.</a:t>
            </a:r>
          </a:p>
          <a:p>
            <a:r>
              <a:rPr lang="en-US" dirty="0" smtClean="0"/>
              <a:t>Vary the frequency of the signal gen and watch what happens to the chan2 signal.</a:t>
            </a:r>
          </a:p>
          <a:p>
            <a:r>
              <a:rPr lang="en-US" dirty="0" smtClean="0"/>
              <a:t>Switch to a square wave. What do you see?</a:t>
            </a:r>
          </a:p>
          <a:p>
            <a:r>
              <a:rPr lang="en-US" dirty="0" smtClean="0"/>
              <a:t>With a 365Hz sine wave you should see: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0180" y="990600"/>
            <a:ext cx="419382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2362200"/>
            <a:ext cx="3048000" cy="208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4598518"/>
            <a:ext cx="3048000" cy="225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Scope, signal gen and RC circuit</a:t>
            </a:r>
            <a:br>
              <a:rPr lang="en-US" sz="3200" dirty="0" smtClean="0"/>
            </a:br>
            <a:r>
              <a:rPr lang="en-US" sz="3200" dirty="0" smtClean="0"/>
              <a:t>(low pass filter)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105400" cy="5410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Build an RC circuit as shown in the schematic and picture. Be sure to ground the </a:t>
            </a:r>
            <a:r>
              <a:rPr lang="en-US" i="1" dirty="0" smtClean="0"/>
              <a:t>negative</a:t>
            </a:r>
            <a:r>
              <a:rPr lang="en-US" dirty="0" smtClean="0"/>
              <a:t> side of the capacitor.</a:t>
            </a:r>
          </a:p>
          <a:p>
            <a:r>
              <a:rPr lang="en-US" dirty="0" smtClean="0"/>
              <a:t>Connect the resistor to the signal gen and scope channel 1.</a:t>
            </a:r>
          </a:p>
          <a:p>
            <a:r>
              <a:rPr lang="en-US" dirty="0" smtClean="0"/>
              <a:t>Connect the positive side of the capacitor to scope channel 2.</a:t>
            </a:r>
          </a:p>
          <a:p>
            <a:r>
              <a:rPr lang="en-US" dirty="0" smtClean="0"/>
              <a:t>Vary the frequency of the signal gen and watch what happens to the chan2 signal.</a:t>
            </a:r>
          </a:p>
          <a:p>
            <a:r>
              <a:rPr lang="en-US" dirty="0" smtClean="0"/>
              <a:t>Change to a square wave </a:t>
            </a:r>
            <a:br>
              <a:rPr lang="en-US" dirty="0" smtClean="0"/>
            </a:br>
            <a:r>
              <a:rPr lang="en-US" dirty="0" smtClean="0"/>
              <a:t>and see what happens.</a:t>
            </a:r>
          </a:p>
          <a:p>
            <a:r>
              <a:rPr lang="en-US" dirty="0" smtClean="0"/>
              <a:t>Note amplitude change, </a:t>
            </a:r>
            <a:br>
              <a:rPr lang="en-US" dirty="0" smtClean="0"/>
            </a:br>
            <a:r>
              <a:rPr lang="en-US" dirty="0" smtClean="0"/>
              <a:t>phase shift and rounding.</a:t>
            </a:r>
            <a:br>
              <a:rPr lang="en-US" dirty="0" smtClean="0"/>
            </a:br>
            <a:r>
              <a:rPr lang="en-US" dirty="0" smtClean="0"/>
              <a:t>Measure the time constant.</a:t>
            </a:r>
          </a:p>
          <a:p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219200"/>
            <a:ext cx="3886200" cy="132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514600"/>
            <a:ext cx="3276600" cy="224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800600"/>
            <a:ext cx="2209800" cy="171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799" y="4800600"/>
            <a:ext cx="232731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Scope, signal gen and RC circuit</a:t>
            </a:r>
            <a:br>
              <a:rPr lang="en-US" sz="3200" dirty="0" smtClean="0"/>
            </a:br>
            <a:r>
              <a:rPr lang="en-US" sz="3200" dirty="0" smtClean="0"/>
              <a:t>(high pass filter)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1054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Build an RC circuit as shown in the schematic and picture. </a:t>
            </a:r>
          </a:p>
          <a:p>
            <a:r>
              <a:rPr lang="en-US" dirty="0" smtClean="0"/>
              <a:t>Connect the capacitor to the signal gen and scope channel 1.</a:t>
            </a:r>
          </a:p>
          <a:p>
            <a:r>
              <a:rPr lang="en-US" dirty="0" smtClean="0"/>
              <a:t>Connect one side of the resistor to scope channel 2.</a:t>
            </a:r>
          </a:p>
          <a:p>
            <a:r>
              <a:rPr lang="en-US" dirty="0" smtClean="0"/>
              <a:t>Vary the frequency of the signal gen and watch what happens to the chan2 </a:t>
            </a:r>
            <a:br>
              <a:rPr lang="en-US" dirty="0" smtClean="0"/>
            </a:br>
            <a:r>
              <a:rPr lang="en-US" dirty="0" smtClean="0"/>
              <a:t>signal.</a:t>
            </a:r>
          </a:p>
          <a:p>
            <a:r>
              <a:rPr lang="en-US" dirty="0" smtClean="0"/>
              <a:t>Note amplitude change, </a:t>
            </a:r>
            <a:br>
              <a:rPr lang="en-US" dirty="0" smtClean="0"/>
            </a:br>
            <a:r>
              <a:rPr lang="en-US" dirty="0" smtClean="0"/>
              <a:t>phase shift and spiking.</a:t>
            </a:r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2258" y="1143000"/>
            <a:ext cx="402174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819400"/>
            <a:ext cx="2971800" cy="195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5105400"/>
            <a:ext cx="227469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5105400"/>
            <a:ext cx="234001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r>
              <a:rPr lang="en-US" dirty="0" smtClean="0"/>
              <a:t>White board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81200"/>
            <a:ext cx="7105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239599"/>
            <a:ext cx="7162800" cy="261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19200" y="9144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can push wires into holes which can then connect to other wires.</a:t>
            </a:r>
          </a:p>
          <a:p>
            <a:r>
              <a:rPr lang="en-US" dirty="0" smtClean="0"/>
              <a:t>Connections are grouped as shown below. You will be building circuits on these boards.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circuit</a:t>
            </a:r>
            <a:br>
              <a:rPr lang="en-US" dirty="0" smtClean="0"/>
            </a:br>
            <a:r>
              <a:rPr lang="en-US" dirty="0" smtClean="0"/>
              <a:t>(just to see what it looks like)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600200"/>
            <a:ext cx="47148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48200" cy="1020762"/>
          </a:xfrm>
        </p:spPr>
        <p:txBody>
          <a:bodyPr>
            <a:normAutofit/>
          </a:bodyPr>
          <a:lstStyle/>
          <a:p>
            <a:r>
              <a:rPr lang="en-US" dirty="0" smtClean="0"/>
              <a:t>DMM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DMM measures </a:t>
            </a:r>
            <a:br>
              <a:rPr lang="en-US" dirty="0" smtClean="0"/>
            </a:br>
            <a:r>
              <a:rPr lang="en-US" dirty="0" smtClean="0"/>
              <a:t>-- voltage</a:t>
            </a:r>
            <a:br>
              <a:rPr lang="en-US" dirty="0" smtClean="0"/>
            </a:br>
            <a:r>
              <a:rPr lang="en-US" dirty="0" smtClean="0"/>
              <a:t>-- resistance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-- capacitance</a:t>
            </a:r>
            <a:br>
              <a:rPr lang="en-US" dirty="0" smtClean="0"/>
            </a:br>
            <a:r>
              <a:rPr lang="en-US" dirty="0" smtClean="0"/>
              <a:t>-- current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28600"/>
            <a:ext cx="35647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792162"/>
          </a:xfrm>
        </p:spPr>
        <p:txBody>
          <a:bodyPr/>
          <a:lstStyle/>
          <a:p>
            <a:r>
              <a:rPr lang="en-US" dirty="0" smtClean="0"/>
              <a:t>DMM examples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60198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Set the DMM to read 20 volts full scale DC. Hook up the DMM leads to the power supply and measure the voltage. Turn the +V adjust knob to vary the voltage. </a:t>
            </a:r>
            <a:br>
              <a:rPr lang="en-US" dirty="0" smtClean="0"/>
            </a:br>
            <a:r>
              <a:rPr lang="en-US" dirty="0" smtClean="0"/>
              <a:t>(more on power supply slide)</a:t>
            </a:r>
          </a:p>
          <a:p>
            <a:r>
              <a:rPr lang="en-US" b="1" dirty="0" smtClean="0"/>
              <a:t>Note</a:t>
            </a:r>
            <a:r>
              <a:rPr lang="en-US" dirty="0" smtClean="0"/>
              <a:t> that attempting to read current or resistance while connected to power will break the DMM.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371600"/>
            <a:ext cx="24384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792162"/>
          </a:xfrm>
        </p:spPr>
        <p:txBody>
          <a:bodyPr/>
          <a:lstStyle/>
          <a:p>
            <a:r>
              <a:rPr lang="en-US" dirty="0" smtClean="0"/>
              <a:t>DMM examples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60198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Remove the leads from the power supply and set the DMM to read resistance, 2K full scale.</a:t>
            </a:r>
          </a:p>
          <a:p>
            <a:r>
              <a:rPr lang="en-US" dirty="0" smtClean="0"/>
              <a:t>Plug a 1K resistor into the white board (right hand side of image and zoom) and touch the DMM probes to the resistor leads. </a:t>
            </a:r>
          </a:p>
          <a:p>
            <a:r>
              <a:rPr lang="en-US" dirty="0" smtClean="0"/>
              <a:t>In this case, the 1K nominal resistor is actually 0.984K.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457199"/>
            <a:ext cx="3276600" cy="363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4114800"/>
            <a:ext cx="290130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1554162"/>
          </a:xfrm>
        </p:spPr>
        <p:txBody>
          <a:bodyPr>
            <a:normAutofit/>
          </a:bodyPr>
          <a:lstStyle/>
          <a:p>
            <a:r>
              <a:rPr lang="en-US" dirty="0" smtClean="0"/>
              <a:t>Power </a:t>
            </a:r>
            <a:br>
              <a:rPr lang="en-US" dirty="0" smtClean="0"/>
            </a:br>
            <a:r>
              <a:rPr lang="en-US" dirty="0" smtClean="0"/>
              <a:t>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895600"/>
            <a:ext cx="8229600" cy="3657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Produces three different constant voltages to power your circuits.</a:t>
            </a:r>
            <a:br>
              <a:rPr lang="en-US" dirty="0" smtClean="0"/>
            </a:br>
            <a:r>
              <a:rPr lang="en-US" dirty="0" smtClean="0"/>
              <a:t>-- Fixed +5 volts (red terminal)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-- Variable +1 to 20 volts using knob +V (yellow)</a:t>
            </a:r>
            <a:br>
              <a:rPr lang="en-US" dirty="0" smtClean="0"/>
            </a:br>
            <a:r>
              <a:rPr lang="en-US" dirty="0" smtClean="0"/>
              <a:t> --Variable -1to -20 volts using knob –V (blue)</a:t>
            </a:r>
          </a:p>
          <a:p>
            <a:r>
              <a:rPr lang="en-US" dirty="0" smtClean="0"/>
              <a:t>Always test/set the voltage with a DMM </a:t>
            </a:r>
            <a:r>
              <a:rPr lang="en-US" i="1" dirty="0" smtClean="0"/>
              <a:t>before</a:t>
            </a:r>
            <a:r>
              <a:rPr lang="en-US" dirty="0" smtClean="0"/>
              <a:t> attaching to your circuit. Hook up the DMM to each output and vary the knobs.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0"/>
            <a:ext cx="607134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24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Signal </a:t>
            </a:r>
            <a:br>
              <a:rPr lang="en-US" dirty="0" smtClean="0"/>
            </a:br>
            <a:r>
              <a:rPr lang="en-US" dirty="0" smtClean="0"/>
              <a:t>Generator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733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Frequency is set by the controls surrounded by magenta. Top row buttons set frequency range, two knobs for fine control, LED readout.</a:t>
            </a:r>
          </a:p>
          <a:p>
            <a:r>
              <a:rPr lang="en-US" dirty="0" smtClean="0"/>
              <a:t>Wave shape is set by the controls surrounded by green. Choices are sine, triangle, square wave.</a:t>
            </a:r>
          </a:p>
          <a:p>
            <a:r>
              <a:rPr lang="en-US" dirty="0" smtClean="0"/>
              <a:t>Signal amplitude is set by knob surrounded by yellow, which also indicates the output connector.</a:t>
            </a:r>
          </a:p>
          <a:p>
            <a:r>
              <a:rPr lang="en-US" dirty="0" smtClean="0"/>
              <a:t>All other controls should be set to </a:t>
            </a:r>
            <a:r>
              <a:rPr lang="en-US" i="1" dirty="0" smtClean="0"/>
              <a:t>off</a:t>
            </a:r>
            <a:r>
              <a:rPr lang="en-US" i="1" dirty="0"/>
              <a:t> </a:t>
            </a:r>
            <a:r>
              <a:rPr lang="en-US" dirty="0" smtClean="0"/>
              <a:t>for now</a:t>
            </a:r>
            <a:r>
              <a:rPr lang="en-US" i="1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324600"/>
            <a:ext cx="875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manual: http://people.ece.cornell.edu/land/courses/ece4760/equipment/BK4040a.pdf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5399" y="0"/>
            <a:ext cx="543860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generator layout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409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5943600"/>
            <a:ext cx="7700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 will play with the signal generator after introducing the oscilloscope.</a:t>
            </a:r>
            <a:endParaRPr lang="en-US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3006</TotalTime>
  <Words>792</Words>
  <Application>Microsoft Office PowerPoint</Application>
  <PresentationFormat>On-screen Show (4:3)</PresentationFormat>
  <Paragraphs>76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Introduction to electronics lab ENGRI 1810</vt:lpstr>
      <vt:lpstr>White board</vt:lpstr>
      <vt:lpstr>Example circuit (just to see what it looks like)</vt:lpstr>
      <vt:lpstr>DMM</vt:lpstr>
      <vt:lpstr>DMM examples 1</vt:lpstr>
      <vt:lpstr>DMM examples 2</vt:lpstr>
      <vt:lpstr>Power  Supply</vt:lpstr>
      <vt:lpstr>Signal  Generator</vt:lpstr>
      <vt:lpstr>Signal generator layout</vt:lpstr>
      <vt:lpstr>Oscilloscope (scope) 1</vt:lpstr>
      <vt:lpstr>Oscilloscope  (scope) 2</vt:lpstr>
      <vt:lpstr>Oscilloscope  (scope) 3</vt:lpstr>
      <vt:lpstr>Scope and signal generator 1</vt:lpstr>
      <vt:lpstr>Scope and signal generator 2</vt:lpstr>
      <vt:lpstr>Scope, signal gen and resistor circuit</vt:lpstr>
      <vt:lpstr>Scope, signal gen and RC circuit (low pass filter)</vt:lpstr>
      <vt:lpstr>Scope, signal gen and RC circuit (high pass filter)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lab Curie 2011</dc:title>
  <dc:creator>bruce land</dc:creator>
  <cp:lastModifiedBy>bruce land</cp:lastModifiedBy>
  <cp:revision>150</cp:revision>
  <dcterms:created xsi:type="dcterms:W3CDTF">2011-07-11T16:51:20Z</dcterms:created>
  <dcterms:modified xsi:type="dcterms:W3CDTF">2011-08-01T19:45:52Z</dcterms:modified>
</cp:coreProperties>
</file>