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CBEE-1C5F-4A52-95A4-5618605147C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DEA89-8D85-41D2-B85E-96D40CBF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264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CBEE-1C5F-4A52-95A4-5618605147C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DEA89-8D85-41D2-B85E-96D40CBF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1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CBEE-1C5F-4A52-95A4-5618605147C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DEA89-8D85-41D2-B85E-96D40CBF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908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CBEE-1C5F-4A52-95A4-5618605147C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DEA89-8D85-41D2-B85E-96D40CBF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167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CBEE-1C5F-4A52-95A4-5618605147C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DEA89-8D85-41D2-B85E-96D40CBF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99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CBEE-1C5F-4A52-95A4-5618605147C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DEA89-8D85-41D2-B85E-96D40CBF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933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CBEE-1C5F-4A52-95A4-5618605147C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DEA89-8D85-41D2-B85E-96D40CBF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954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CBEE-1C5F-4A52-95A4-5618605147C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DEA89-8D85-41D2-B85E-96D40CBF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138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CBEE-1C5F-4A52-95A4-5618605147C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DEA89-8D85-41D2-B85E-96D40CBF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504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CBEE-1C5F-4A52-95A4-5618605147C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DEA89-8D85-41D2-B85E-96D40CBF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713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CBEE-1C5F-4A52-95A4-5618605147C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DEA89-8D85-41D2-B85E-96D40CBF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546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0CBEE-1C5F-4A52-95A4-5618605147C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DEA89-8D85-41D2-B85E-96D40CBF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973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CURIE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1323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hold values</a:t>
            </a:r>
          </a:p>
          <a:p>
            <a:r>
              <a:rPr lang="en-US" dirty="0" smtClean="0"/>
              <a:t>Variables must be declared before putting values in them</a:t>
            </a:r>
          </a:p>
          <a:p>
            <a:r>
              <a:rPr lang="en-US" dirty="0" smtClean="0"/>
              <a:t>The size of the variable must be large enough to hold the value:</a:t>
            </a:r>
          </a:p>
          <a:p>
            <a:pPr lvl="1"/>
            <a:r>
              <a:rPr lang="en-US" dirty="0" smtClean="0"/>
              <a:t>A bit-sized variable can hold a bit: 0-1</a:t>
            </a:r>
          </a:p>
          <a:p>
            <a:pPr lvl="1"/>
            <a:r>
              <a:rPr lang="en-US" dirty="0" smtClean="0"/>
              <a:t>A byte-sized variable can hold a byte: 0-255</a:t>
            </a:r>
          </a:p>
          <a:p>
            <a:pPr lvl="1"/>
            <a:r>
              <a:rPr lang="en-US" dirty="0" smtClean="0"/>
              <a:t>A word-sized variable van hold a word: 0-65535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4602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Things Happen Over and Over…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FOR…NEXT – certain number of times</a:t>
            </a:r>
          </a:p>
          <a:p>
            <a:r>
              <a:rPr lang="en-US" dirty="0" smtClean="0"/>
              <a:t>DO …. WHILE – while a certain condition is met</a:t>
            </a:r>
          </a:p>
          <a:p>
            <a:r>
              <a:rPr lang="en-US" dirty="0" smtClean="0"/>
              <a:t>DO … UNTIL – until a certain condition is met</a:t>
            </a:r>
          </a:p>
          <a:p>
            <a:r>
              <a:rPr lang="en-US" dirty="0" smtClean="0"/>
              <a:t>DO … LOOP – unconditionally repeat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8393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… THEN – if a certain condition is met then do something</a:t>
            </a:r>
          </a:p>
          <a:p>
            <a:r>
              <a:rPr lang="en-US" dirty="0" smtClean="0"/>
              <a:t>ELSEIF – if another condition is met</a:t>
            </a:r>
          </a:p>
          <a:p>
            <a:r>
              <a:rPr lang="en-US" dirty="0" smtClean="0"/>
              <a:t>ELSE – in all other cases</a:t>
            </a:r>
          </a:p>
          <a:p>
            <a:r>
              <a:rPr lang="en-US" dirty="0" smtClean="0"/>
              <a:t>SELECT …. CASE – certain situations </a:t>
            </a:r>
          </a:p>
          <a:p>
            <a:r>
              <a:rPr lang="en-US" dirty="0" smtClean="0"/>
              <a:t>Logic: </a:t>
            </a:r>
          </a:p>
          <a:p>
            <a:pPr marL="457200" lvl="1" indent="0">
              <a:buNone/>
            </a:pPr>
            <a:r>
              <a:rPr lang="en-US" dirty="0" smtClean="0"/>
              <a:t>X &gt; Y – greater than</a:t>
            </a:r>
          </a:p>
          <a:p>
            <a:pPr marL="457200" lvl="1" indent="0">
              <a:buNone/>
            </a:pPr>
            <a:r>
              <a:rPr lang="en-US" dirty="0" smtClean="0"/>
              <a:t>X &lt; Y – less than</a:t>
            </a:r>
          </a:p>
          <a:p>
            <a:pPr marL="457200" lvl="1" indent="0">
              <a:buNone/>
            </a:pPr>
            <a:r>
              <a:rPr lang="en-US" dirty="0" smtClean="0"/>
              <a:t>X &gt;= Y – greater than or equal to</a:t>
            </a:r>
          </a:p>
          <a:p>
            <a:pPr marL="457200" lvl="1" indent="0">
              <a:buNone/>
            </a:pPr>
            <a:r>
              <a:rPr lang="en-US" dirty="0" smtClean="0"/>
              <a:t>X &lt;= Y – less than or equal to</a:t>
            </a:r>
          </a:p>
          <a:p>
            <a:pPr marL="457200" lvl="1" indent="0">
              <a:buNone/>
            </a:pPr>
            <a:r>
              <a:rPr lang="en-US" dirty="0" smtClean="0"/>
              <a:t>X &lt;&gt; Y – not equal to</a:t>
            </a:r>
          </a:p>
          <a:p>
            <a:pPr marL="457200" lvl="1" indent="0">
              <a:buNone/>
            </a:pPr>
            <a:r>
              <a:rPr lang="en-US" dirty="0" smtClean="0"/>
              <a:t>X AND Y – both conditions must be met</a:t>
            </a:r>
          </a:p>
          <a:p>
            <a:pPr marL="457200" lvl="1" indent="0">
              <a:buNone/>
            </a:pPr>
            <a:r>
              <a:rPr lang="en-US" dirty="0" smtClean="0"/>
              <a:t>X OR Y – either condition must be met</a:t>
            </a:r>
          </a:p>
        </p:txBody>
      </p:sp>
    </p:spTree>
    <p:extLst>
      <p:ext uri="{BB962C8B-B14F-4D97-AF65-F5344CB8AC3E}">
        <p14:creationId xmlns:p14="http://schemas.microsoft.com/office/powerpoint/2010/main" xmlns="" val="1785793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specific things</a:t>
            </a:r>
          </a:p>
          <a:p>
            <a:r>
              <a:rPr lang="en-US" dirty="0" smtClean="0"/>
              <a:t>Must be given a label or name</a:t>
            </a:r>
          </a:p>
          <a:p>
            <a:r>
              <a:rPr lang="en-US" dirty="0" smtClean="0"/>
              <a:t>Can be “called” by main program</a:t>
            </a:r>
          </a:p>
          <a:p>
            <a:r>
              <a:rPr lang="en-US" dirty="0" smtClean="0"/>
              <a:t>Control returns to main program, line after being called</a:t>
            </a:r>
          </a:p>
          <a:p>
            <a:r>
              <a:rPr lang="en-US" dirty="0" smtClean="0"/>
              <a:t>Allows same code to be used over and over </a:t>
            </a:r>
          </a:p>
          <a:p>
            <a:r>
              <a:rPr lang="en-US" dirty="0" smtClean="0"/>
              <a:t>Makes program more compact, shorter, more logical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23576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236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Intro to Programming</vt:lpstr>
      <vt:lpstr>Variables</vt:lpstr>
      <vt:lpstr>Making Things Happen Over and Over…</vt:lpstr>
      <vt:lpstr>Making Decisions</vt:lpstr>
      <vt:lpstr>Subroutines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Programming</dc:title>
  <dc:creator>ERIK</dc:creator>
  <cp:lastModifiedBy>bruce land</cp:lastModifiedBy>
  <cp:revision>5</cp:revision>
  <dcterms:created xsi:type="dcterms:W3CDTF">2011-07-14T21:39:58Z</dcterms:created>
  <dcterms:modified xsi:type="dcterms:W3CDTF">2011-07-15T13:51:24Z</dcterms:modified>
</cp:coreProperties>
</file>