
<file path=[Content_Types].xml><?xml version="1.0" encoding="utf-8"?>
<Types xmlns="http://schemas.openxmlformats.org/package/2006/content-types">
  <Default ContentType="image/jpeg" Extension="jpg"/>
  <Default ContentType="application/vnd.openxmlformats-package.relationships+xml" Extension="rels"/>
  <Default ContentType="image/png" Extension="png"/>
  <Default ContentType="application/xml" Extension="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4.xml"/>
  <Override ContentType="application/vnd.openxmlformats-officedocument.presentationml.notesSlide+xml" PartName="/ppt/notesSlides/notesSlide1.xml"/>
  <Override ContentType="application/vnd.openxmlformats-officedocument.presentationml.notesMaster+xml" PartName="/ppt/notesMasters/notesMaster1.xml"/>
  <Override ContentType="application/vnd.openxmlformats-officedocument.themeOverride+xml" PartName="/ppt/theme/themeOverride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3.xml"/>
  <Override ContentType="application/vnd.openxmlformats-officedocument.theme+xml" PartName="/ppt/theme/theme2.xml"/>
  <Override ContentType="application/vnd.openxmlformats-officedocument.theme+xml" PartName="/ppt/theme/theme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21945600" cx="32918400"/>
  <p:notesSz cx="32918400" cy="51206400"/>
  <p:defaultTextStyle>
    <a:defPPr marR="0" rtl="0" algn="l">
      <a:lnSpc>
        <a:spcPct val="100000"/>
      </a:lnSpc>
      <a:spcBef>
        <a:spcPts val="0"/>
      </a:spcBef>
      <a:spcAft>
        <a:spcPts val="0"/>
      </a:spcAft>
    </a:defPPr>
    <a:lvl1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tableStyles.xml><?xml version="1.0" encoding="utf-8"?>
<a:tblStyleLst xmlns:a="http://schemas.openxmlformats.org/drawingml/2006/main" xmlns:r="http://schemas.openxmlformats.org/officeDocument/2006/relationships" def="{90651C3A-4460-11DB-9652-00E08161165F}"/>
</file>

<file path=ppt/_rels/presentation.xml.rels><?xml version="1.0" encoding="UTF-8" standalone="yes"?><Relationships xmlns="http://schemas.openxmlformats.org/package/2006/relationships"><Relationship Id="rId2" Type="http://schemas.openxmlformats.org/officeDocument/2006/relationships/presProps" Target="presProps.xml"/><Relationship Id="rId1" Type="http://schemas.openxmlformats.org/officeDocument/2006/relationships/theme" Target="theme/theme3.xml"/><Relationship Id="rId4" Type="http://schemas.openxmlformats.org/officeDocument/2006/relationships/slideMaster" Target="slideMasters/slideMaster1.xml"/><Relationship Id="rId3" Type="http://schemas.openxmlformats.org/officeDocument/2006/relationships/tableStyles" Target="tableStyles.xml"/><Relationship Id="rId6" Type="http://schemas.openxmlformats.org/officeDocument/2006/relationships/slide" Target="slides/slide1.xml"/><Relationship Id="rId5" Type="http://schemas.openxmlformats.org/officeDocument/2006/relationships/notesMaster" Target="notesMasters/notesMaster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000000"/>
        </a:solidFill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/>
          <p:nvPr>
            <p:ph idx="2" type="hdr"/>
          </p:nvPr>
        </p:nvSpPr>
        <p:spPr>
          <a:xfrm>
            <a:off x="0" y="0"/>
            <a:ext cx="14265275" cy="256063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indent="157163" marL="30003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indent="312738" marL="6016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indent="468313" marL="90328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indent="623888" marL="12049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indent="779463" marL="150653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indent="1090613" marL="210978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indent="1557338" marL="30146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indent="2179638" marL="42211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3" name="Shape 3"/>
          <p:cNvSpPr txBox="1"/>
          <p:nvPr>
            <p:ph idx="10" type="dt"/>
          </p:nvPr>
        </p:nvSpPr>
        <p:spPr>
          <a:xfrm>
            <a:off x="18646775" y="0"/>
            <a:ext cx="14263687" cy="256063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indent="157163" marL="30003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indent="312738" marL="6016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indent="468313" marL="90328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indent="623888" marL="12049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indent="779463" marL="150653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indent="1090613" marL="210978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indent="1557338" marL="30146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indent="2179638" marL="42211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4" name="Shape 4"/>
          <p:cNvSpPr/>
          <p:nvPr>
            <p:ph idx="3" type="sldImg"/>
          </p:nvPr>
        </p:nvSpPr>
        <p:spPr>
          <a:xfrm>
            <a:off x="2057400" y="3840162"/>
            <a:ext cx="28803600" cy="192024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12700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5" name="Shape 5"/>
          <p:cNvSpPr txBox="1"/>
          <p:nvPr>
            <p:ph idx="1" type="body"/>
          </p:nvPr>
        </p:nvSpPr>
        <p:spPr>
          <a:xfrm>
            <a:off x="3292475" y="24323675"/>
            <a:ext cx="26333450" cy="2304256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6" name="Shape 6"/>
          <p:cNvSpPr txBox="1"/>
          <p:nvPr>
            <p:ph idx="11" type="ftr"/>
          </p:nvPr>
        </p:nvSpPr>
        <p:spPr>
          <a:xfrm>
            <a:off x="0" y="48637825"/>
            <a:ext cx="14265275" cy="25590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1pPr>
            <a:lvl2pPr indent="157163" marL="30003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2pPr>
            <a:lvl3pPr indent="312738" marL="6016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3pPr>
            <a:lvl4pPr indent="468313" marL="90328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4pPr>
            <a:lvl5pPr indent="623888" marL="120491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5pPr>
            <a:lvl6pPr indent="779463" marL="150653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6pPr>
            <a:lvl7pPr indent="1090613" marL="210978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7pPr>
            <a:lvl8pPr indent="1557338" marL="30146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8pPr>
            <a:lvl9pPr indent="2179638" marL="422116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7" name="Shape 7"/>
          <p:cNvSpPr txBox="1"/>
          <p:nvPr>
            <p:ph idx="12" type="sldNum"/>
          </p:nvPr>
        </p:nvSpPr>
        <p:spPr>
          <a:xfrm>
            <a:off x="18646775" y="48637825"/>
            <a:ext cx="14263687" cy="2559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>
            <a:lvl1pPr indent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baseline="0" i="0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</a:lstStyle>
          <a:p>
            <a:pPr indent="0" lvl="0" marL="0">
              <a:spcBef>
                <a:spcPts val="0"/>
              </a:spcBef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/>
          <p:nvPr>
            <p:ph idx="2" type="sldImg"/>
          </p:nvPr>
        </p:nvSpPr>
        <p:spPr>
          <a:xfrm>
            <a:off x="2057400" y="3840162"/>
            <a:ext cx="28803600" cy="192024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w="9525">
            <a:solidFill>
              <a:srgbClr val="000000"/>
            </a:solidFill>
            <a:prstDash val="solid"/>
            <a:miter/>
            <a:headEnd len="med" w="med" type="none"/>
            <a:tailEnd len="med" w="med" type="none"/>
          </a:ln>
        </p:spPr>
      </p:sp>
      <p:sp>
        <p:nvSpPr>
          <p:cNvPr id="110" name="Shape 110"/>
          <p:cNvSpPr txBox="1"/>
          <p:nvPr>
            <p:ph idx="1" type="body"/>
          </p:nvPr>
        </p:nvSpPr>
        <p:spPr>
          <a:xfrm>
            <a:off x="3292475" y="24323675"/>
            <a:ext cx="26333450" cy="2304256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r>
              <a:rPr b="0" baseline="0" i="0" lang="en-US" sz="9600" u="none" cap="none" strike="noStrike">
                <a:solidFill>
                  <a:srgbClr val="000000"/>
                </a:solidFill>
              </a:rPr>
              <a:t>Copyright Colin Purrington (</a:t>
            </a:r>
            <a:r>
              <a:rPr b="0" baseline="0" i="0" lang="en-US" sz="9600" u="none" cap="none" strike="noStrik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http://colinpurrington.com/tips/academic/posterdesign).</a:t>
            </a:r>
          </a:p>
        </p:txBody>
      </p:sp>
      <p:sp>
        <p:nvSpPr>
          <p:cNvPr id="111" name="Shape 111"/>
          <p:cNvSpPr txBox="1"/>
          <p:nvPr/>
        </p:nvSpPr>
        <p:spPr>
          <a:xfrm>
            <a:off x="18646775" y="48637825"/>
            <a:ext cx="14263687" cy="2559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fld id="{00000000-1234-1234-1234-123412341234}" type="slidenum">
              <a:rPr b="0" baseline="0" i="0" lang="en-US" sz="12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/>
          <p:nvPr>
            <p:ph idx="10" type="dt"/>
          </p:nvPr>
        </p:nvSpPr>
        <p:spPr>
          <a:xfrm>
            <a:off x="2468561" y="19994562"/>
            <a:ext cx="6858000" cy="14636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-9331" marL="301432" marR="0" rtl="0" algn="l">
              <a:spcBef>
                <a:spcPts val="0"/>
              </a:spcBef>
              <a:defRPr/>
            </a:lvl2pPr>
            <a:lvl3pPr indent="-5963" marL="602864" marR="0" rtl="0" algn="l">
              <a:spcBef>
                <a:spcPts val="0"/>
              </a:spcBef>
              <a:defRPr/>
            </a:lvl3pPr>
            <a:lvl4pPr indent="-2595" marL="904295" marR="0" rtl="0" algn="l">
              <a:spcBef>
                <a:spcPts val="0"/>
              </a:spcBef>
              <a:defRPr/>
            </a:lvl4pPr>
            <a:lvl5pPr indent="-11927" marL="1205728" marR="0" rtl="0" algn="l">
              <a:spcBef>
                <a:spcPts val="0"/>
              </a:spcBef>
              <a:defRPr/>
            </a:lvl5pPr>
            <a:lvl6pPr indent="-8560" marL="1507160" marR="0" rtl="0" algn="l">
              <a:spcBef>
                <a:spcPts val="0"/>
              </a:spcBef>
              <a:defRPr/>
            </a:lvl6pPr>
            <a:lvl7pPr indent="-5191" marL="1808591" marR="0" rtl="0" algn="l">
              <a:spcBef>
                <a:spcPts val="0"/>
              </a:spcBef>
              <a:defRPr/>
            </a:lvl7pPr>
            <a:lvl8pPr indent="-1823" marL="2110024" marR="0" rtl="0" algn="l">
              <a:spcBef>
                <a:spcPts val="0"/>
              </a:spcBef>
              <a:defRPr/>
            </a:lvl8pPr>
            <a:lvl9pPr indent="-11155" marL="2411456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6" name="Shape 16"/>
          <p:cNvSpPr txBox="1"/>
          <p:nvPr>
            <p:ph idx="11" type="ftr"/>
          </p:nvPr>
        </p:nvSpPr>
        <p:spPr>
          <a:xfrm>
            <a:off x="11247436" y="19994562"/>
            <a:ext cx="10423524" cy="14636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-9331" marL="301432" marR="0" rtl="0" algn="l">
              <a:spcBef>
                <a:spcPts val="0"/>
              </a:spcBef>
              <a:defRPr/>
            </a:lvl2pPr>
            <a:lvl3pPr indent="-5963" marL="602864" marR="0" rtl="0" algn="l">
              <a:spcBef>
                <a:spcPts val="0"/>
              </a:spcBef>
              <a:defRPr/>
            </a:lvl3pPr>
            <a:lvl4pPr indent="-2595" marL="904295" marR="0" rtl="0" algn="l">
              <a:spcBef>
                <a:spcPts val="0"/>
              </a:spcBef>
              <a:defRPr/>
            </a:lvl4pPr>
            <a:lvl5pPr indent="-11927" marL="1205728" marR="0" rtl="0" algn="l">
              <a:spcBef>
                <a:spcPts val="0"/>
              </a:spcBef>
              <a:defRPr/>
            </a:lvl5pPr>
            <a:lvl6pPr indent="-8560" marL="1507160" marR="0" rtl="0" algn="l">
              <a:spcBef>
                <a:spcPts val="0"/>
              </a:spcBef>
              <a:defRPr/>
            </a:lvl6pPr>
            <a:lvl7pPr indent="-5191" marL="1808591" marR="0" rtl="0" algn="l">
              <a:spcBef>
                <a:spcPts val="0"/>
              </a:spcBef>
              <a:defRPr/>
            </a:lvl7pPr>
            <a:lvl8pPr indent="-1823" marL="2110024" marR="0" rtl="0" algn="l">
              <a:spcBef>
                <a:spcPts val="0"/>
              </a:spcBef>
              <a:defRPr/>
            </a:lvl8pPr>
            <a:lvl9pPr indent="-11155" marL="2411456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7" name="Shape 17"/>
          <p:cNvSpPr txBox="1"/>
          <p:nvPr>
            <p:ph idx="12" type="sldNum"/>
          </p:nvPr>
        </p:nvSpPr>
        <p:spPr>
          <a:xfrm>
            <a:off x="23591837" y="19994562"/>
            <a:ext cx="6858000" cy="1463675"/>
          </a:xfrm>
          <a:prstGeom prst="rect">
            <a:avLst/>
          </a:prstGeom>
          <a:noFill/>
          <a:ln>
            <a:noFill/>
          </a:ln>
        </p:spPr>
        <p:txBody>
          <a:bodyPr anchorCtr="0" anchor="t" bIns="134350" lIns="268700" rIns="268700" tIns="134350">
            <a:noAutofit/>
          </a:bodyPr>
          <a:lstStyle>
            <a:lvl1pPr indent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baseline="0" i="0" sz="4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indent="0" lvl="0" marL="0">
              <a:spcBef>
                <a:spcPts val="0"/>
              </a:spcBef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/>
          <p:nvPr>
            <p:ph type="title"/>
          </p:nvPr>
        </p:nvSpPr>
        <p:spPr>
          <a:xfrm>
            <a:off x="2468561" y="1951036"/>
            <a:ext cx="27981273" cy="365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ctr">
              <a:spcBef>
                <a:spcPts val="0"/>
              </a:spcBef>
              <a:spcAft>
                <a:spcPts val="0"/>
              </a:spcAft>
              <a:defRPr/>
            </a:lvl1pPr>
            <a:lvl2pPr rtl="0" algn="ctr">
              <a:spcBef>
                <a:spcPts val="0"/>
              </a:spcBef>
              <a:spcAft>
                <a:spcPts val="0"/>
              </a:spcAft>
              <a:defRPr/>
            </a:lvl2pPr>
            <a:lvl3pPr rtl="0" algn="ctr">
              <a:spcBef>
                <a:spcPts val="0"/>
              </a:spcBef>
              <a:spcAft>
                <a:spcPts val="0"/>
              </a:spcAft>
              <a:defRPr/>
            </a:lvl3pPr>
            <a:lvl4pPr rtl="0" algn="ctr">
              <a:spcBef>
                <a:spcPts val="0"/>
              </a:spcBef>
              <a:spcAft>
                <a:spcPts val="0"/>
              </a:spcAft>
              <a:defRPr/>
            </a:lvl4pPr>
            <a:lvl5pPr rtl="0" algn="ctr">
              <a:spcBef>
                <a:spcPts val="0"/>
              </a:spcBef>
              <a:spcAft>
                <a:spcPts val="0"/>
              </a:spcAft>
              <a:defRPr/>
            </a:lvl5pPr>
            <a:lvl6pPr marL="301432" rtl="0" algn="ctr">
              <a:spcBef>
                <a:spcPts val="0"/>
              </a:spcBef>
              <a:spcAft>
                <a:spcPts val="0"/>
              </a:spcAft>
              <a:defRPr/>
            </a:lvl6pPr>
            <a:lvl7pPr marL="602864" rtl="0" algn="ctr">
              <a:spcBef>
                <a:spcPts val="0"/>
              </a:spcBef>
              <a:spcAft>
                <a:spcPts val="0"/>
              </a:spcAft>
              <a:defRPr/>
            </a:lvl7pPr>
            <a:lvl8pPr marL="904295" rtl="0" algn="ctr">
              <a:spcBef>
                <a:spcPts val="0"/>
              </a:spcBef>
              <a:spcAft>
                <a:spcPts val="0"/>
              </a:spcAft>
              <a:defRPr/>
            </a:lvl8pPr>
            <a:lvl9pPr marL="1205728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73" name="Shape 73"/>
          <p:cNvSpPr txBox="1"/>
          <p:nvPr>
            <p:ph idx="1" type="body"/>
          </p:nvPr>
        </p:nvSpPr>
        <p:spPr>
          <a:xfrm>
            <a:off x="2468561" y="6340475"/>
            <a:ext cx="27981273" cy="131667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411013" marL="1007913" rtl="0" algn="l">
              <a:spcBef>
                <a:spcPts val="18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/>
            </a:lvl1pPr>
            <a:lvl2pPr indent="-329088" marL="2183288" rtl="0" algn="l">
              <a:spcBef>
                <a:spcPts val="164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/>
            </a:lvl2pPr>
            <a:lvl3pPr indent="-228113" marL="3358664" rtl="0" algn="l">
              <a:spcBef>
                <a:spcPts val="14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/>
            </a:lvl3pPr>
            <a:lvl4pPr indent="-301997" marL="4702548" rtl="0" algn="l">
              <a:spcBef>
                <a:spcPts val="11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/>
            </a:lvl4pPr>
            <a:lvl5pPr indent="-298634" marL="6045385" rtl="0" algn="l">
              <a:spcBef>
                <a:spcPts val="11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5pPr>
            <a:lvl6pPr indent="-307966" marL="6346817" rtl="0" algn="l">
              <a:spcBef>
                <a:spcPts val="11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6pPr>
            <a:lvl7pPr indent="-304599" marL="6648249" rtl="0" algn="l">
              <a:spcBef>
                <a:spcPts val="11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7pPr>
            <a:lvl8pPr indent="-301231" marL="6949681" rtl="0" algn="l">
              <a:spcBef>
                <a:spcPts val="11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8pPr>
            <a:lvl9pPr indent="-297863" marL="7251113" rtl="0" algn="l">
              <a:spcBef>
                <a:spcPts val="11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9pPr>
          </a:lstStyle>
          <a:p/>
        </p:txBody>
      </p:sp>
      <p:sp>
        <p:nvSpPr>
          <p:cNvPr id="74" name="Shape 74"/>
          <p:cNvSpPr txBox="1"/>
          <p:nvPr>
            <p:ph idx="10" type="dt"/>
          </p:nvPr>
        </p:nvSpPr>
        <p:spPr>
          <a:xfrm>
            <a:off x="2468561" y="19994562"/>
            <a:ext cx="6858000" cy="14636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-9331" marL="301432" marR="0" rtl="0" algn="l">
              <a:spcBef>
                <a:spcPts val="0"/>
              </a:spcBef>
              <a:defRPr/>
            </a:lvl2pPr>
            <a:lvl3pPr indent="-5963" marL="602864" marR="0" rtl="0" algn="l">
              <a:spcBef>
                <a:spcPts val="0"/>
              </a:spcBef>
              <a:defRPr/>
            </a:lvl3pPr>
            <a:lvl4pPr indent="-2595" marL="904295" marR="0" rtl="0" algn="l">
              <a:spcBef>
                <a:spcPts val="0"/>
              </a:spcBef>
              <a:defRPr/>
            </a:lvl4pPr>
            <a:lvl5pPr indent="-11927" marL="1205728" marR="0" rtl="0" algn="l">
              <a:spcBef>
                <a:spcPts val="0"/>
              </a:spcBef>
              <a:defRPr/>
            </a:lvl5pPr>
            <a:lvl6pPr indent="-8560" marL="1507160" marR="0" rtl="0" algn="l">
              <a:spcBef>
                <a:spcPts val="0"/>
              </a:spcBef>
              <a:defRPr/>
            </a:lvl6pPr>
            <a:lvl7pPr indent="-5191" marL="1808591" marR="0" rtl="0" algn="l">
              <a:spcBef>
                <a:spcPts val="0"/>
              </a:spcBef>
              <a:defRPr/>
            </a:lvl7pPr>
            <a:lvl8pPr indent="-1823" marL="2110024" marR="0" rtl="0" algn="l">
              <a:spcBef>
                <a:spcPts val="0"/>
              </a:spcBef>
              <a:defRPr/>
            </a:lvl8pPr>
            <a:lvl9pPr indent="-11155" marL="2411456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75" name="Shape 75"/>
          <p:cNvSpPr txBox="1"/>
          <p:nvPr>
            <p:ph idx="11" type="ftr"/>
          </p:nvPr>
        </p:nvSpPr>
        <p:spPr>
          <a:xfrm>
            <a:off x="11247436" y="19994562"/>
            <a:ext cx="10423524" cy="14636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-9331" marL="301432" marR="0" rtl="0" algn="l">
              <a:spcBef>
                <a:spcPts val="0"/>
              </a:spcBef>
              <a:defRPr/>
            </a:lvl2pPr>
            <a:lvl3pPr indent="-5963" marL="602864" marR="0" rtl="0" algn="l">
              <a:spcBef>
                <a:spcPts val="0"/>
              </a:spcBef>
              <a:defRPr/>
            </a:lvl3pPr>
            <a:lvl4pPr indent="-2595" marL="904295" marR="0" rtl="0" algn="l">
              <a:spcBef>
                <a:spcPts val="0"/>
              </a:spcBef>
              <a:defRPr/>
            </a:lvl4pPr>
            <a:lvl5pPr indent="-11927" marL="1205728" marR="0" rtl="0" algn="l">
              <a:spcBef>
                <a:spcPts val="0"/>
              </a:spcBef>
              <a:defRPr/>
            </a:lvl5pPr>
            <a:lvl6pPr indent="-8560" marL="1507160" marR="0" rtl="0" algn="l">
              <a:spcBef>
                <a:spcPts val="0"/>
              </a:spcBef>
              <a:defRPr/>
            </a:lvl6pPr>
            <a:lvl7pPr indent="-5191" marL="1808591" marR="0" rtl="0" algn="l">
              <a:spcBef>
                <a:spcPts val="0"/>
              </a:spcBef>
              <a:defRPr/>
            </a:lvl7pPr>
            <a:lvl8pPr indent="-1823" marL="2110024" marR="0" rtl="0" algn="l">
              <a:spcBef>
                <a:spcPts val="0"/>
              </a:spcBef>
              <a:defRPr/>
            </a:lvl8pPr>
            <a:lvl9pPr indent="-11155" marL="2411456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76" name="Shape 76"/>
          <p:cNvSpPr txBox="1"/>
          <p:nvPr>
            <p:ph idx="12" type="sldNum"/>
          </p:nvPr>
        </p:nvSpPr>
        <p:spPr>
          <a:xfrm>
            <a:off x="23591837" y="19994562"/>
            <a:ext cx="6858000" cy="1463675"/>
          </a:xfrm>
          <a:prstGeom prst="rect">
            <a:avLst/>
          </a:prstGeom>
          <a:noFill/>
          <a:ln>
            <a:noFill/>
          </a:ln>
        </p:spPr>
        <p:txBody>
          <a:bodyPr anchorCtr="0" anchor="t" bIns="134350" lIns="268700" rIns="268700" tIns="134350">
            <a:noAutofit/>
          </a:bodyPr>
          <a:lstStyle>
            <a:lvl1pPr indent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baseline="0" i="0" sz="4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indent="0" lvl="0" marL="0">
              <a:spcBef>
                <a:spcPts val="0"/>
              </a:spcBef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/>
          <p:nvPr>
            <p:ph type="ctrTitle"/>
          </p:nvPr>
        </p:nvSpPr>
        <p:spPr>
          <a:xfrm>
            <a:off x="2468676" y="6817784"/>
            <a:ext cx="27981047" cy="4703233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spcAft>
                <a:spcPts val="0"/>
              </a:spcAft>
              <a:defRPr/>
            </a:lvl1pPr>
            <a:lvl2pPr indent="0" marL="0" marR="0" rtl="0" algn="ctr">
              <a:spcBef>
                <a:spcPts val="0"/>
              </a:spcBef>
              <a:spcAft>
                <a:spcPts val="0"/>
              </a:spcAft>
              <a:defRPr/>
            </a:lvl2pPr>
            <a:lvl3pPr indent="0" marL="0" marR="0" rtl="0" algn="ctr">
              <a:spcBef>
                <a:spcPts val="0"/>
              </a:spcBef>
              <a:spcAft>
                <a:spcPts val="0"/>
              </a:spcAft>
              <a:defRPr/>
            </a:lvl3pPr>
            <a:lvl4pPr indent="0" marL="0" marR="0" rtl="0" algn="ctr">
              <a:spcBef>
                <a:spcPts val="0"/>
              </a:spcBef>
              <a:spcAft>
                <a:spcPts val="0"/>
              </a:spcAft>
              <a:defRPr/>
            </a:lvl4pPr>
            <a:lvl5pPr indent="0" marL="0" marR="0" rtl="0" algn="ctr">
              <a:spcBef>
                <a:spcPts val="0"/>
              </a:spcBef>
              <a:spcAft>
                <a:spcPts val="0"/>
              </a:spcAft>
              <a:defRPr/>
            </a:lvl5pPr>
            <a:lvl6pPr indent="-9331" marL="301432" marR="0" rtl="0" algn="ctr">
              <a:spcBef>
                <a:spcPts val="0"/>
              </a:spcBef>
              <a:spcAft>
                <a:spcPts val="0"/>
              </a:spcAft>
              <a:defRPr/>
            </a:lvl6pPr>
            <a:lvl7pPr indent="-5963" marL="602864" marR="0" rtl="0" algn="ctr">
              <a:spcBef>
                <a:spcPts val="0"/>
              </a:spcBef>
              <a:spcAft>
                <a:spcPts val="0"/>
              </a:spcAft>
              <a:defRPr/>
            </a:lvl7pPr>
            <a:lvl8pPr indent="-2595" marL="904295" marR="0" rtl="0" algn="ctr">
              <a:spcBef>
                <a:spcPts val="0"/>
              </a:spcBef>
              <a:spcAft>
                <a:spcPts val="0"/>
              </a:spcAft>
              <a:defRPr/>
            </a:lvl8pPr>
            <a:lvl9pPr indent="-11927" marL="1205728" marR="0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79" name="Shape 79"/>
          <p:cNvSpPr txBox="1"/>
          <p:nvPr>
            <p:ph idx="1" type="subTitle"/>
          </p:nvPr>
        </p:nvSpPr>
        <p:spPr>
          <a:xfrm>
            <a:off x="4937351" y="12435417"/>
            <a:ext cx="23043695" cy="560916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ctr">
              <a:spcBef>
                <a:spcPts val="18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/>
            </a:lvl1pPr>
            <a:lvl2pPr indent="-9331" marL="301432" marR="0" rtl="0" algn="ctr">
              <a:spcBef>
                <a:spcPts val="164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/>
            </a:lvl2pPr>
            <a:lvl3pPr indent="-5963" marL="602864" marR="0" rtl="0" algn="ctr">
              <a:spcBef>
                <a:spcPts val="14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/>
            </a:lvl3pPr>
            <a:lvl4pPr indent="-2595" marL="904295" marR="0" rtl="0" algn="ctr">
              <a:spcBef>
                <a:spcPts val="11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/>
            </a:lvl4pPr>
            <a:lvl5pPr indent="-11927" marL="1205728" marR="0" rtl="0" algn="ctr">
              <a:spcBef>
                <a:spcPts val="11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/>
            </a:lvl5pPr>
            <a:lvl6pPr indent="-8560" marL="1507160" marR="0" rtl="0" algn="ctr">
              <a:spcBef>
                <a:spcPts val="11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/>
            </a:lvl6pPr>
            <a:lvl7pPr indent="-5191" marL="1808591" marR="0" rtl="0" algn="ctr">
              <a:spcBef>
                <a:spcPts val="11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/>
            </a:lvl7pPr>
            <a:lvl8pPr indent="-1823" marL="2110024" marR="0" rtl="0" algn="ctr">
              <a:spcBef>
                <a:spcPts val="11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/>
            </a:lvl8pPr>
            <a:lvl9pPr indent="-11155" marL="2411456" marR="0" rtl="0" algn="ctr">
              <a:spcBef>
                <a:spcPts val="11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  <a:defRPr/>
            </a:lvl9pPr>
          </a:lstStyle>
          <a:p/>
        </p:txBody>
      </p:sp>
      <p:sp>
        <p:nvSpPr>
          <p:cNvPr id="80" name="Shape 80"/>
          <p:cNvSpPr txBox="1"/>
          <p:nvPr>
            <p:ph idx="10" type="dt"/>
          </p:nvPr>
        </p:nvSpPr>
        <p:spPr>
          <a:xfrm>
            <a:off x="2468561" y="19994562"/>
            <a:ext cx="6858000" cy="14636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-9331" marL="301432" marR="0" rtl="0" algn="l">
              <a:spcBef>
                <a:spcPts val="0"/>
              </a:spcBef>
              <a:defRPr/>
            </a:lvl2pPr>
            <a:lvl3pPr indent="-5963" marL="602864" marR="0" rtl="0" algn="l">
              <a:spcBef>
                <a:spcPts val="0"/>
              </a:spcBef>
              <a:defRPr/>
            </a:lvl3pPr>
            <a:lvl4pPr indent="-2595" marL="904295" marR="0" rtl="0" algn="l">
              <a:spcBef>
                <a:spcPts val="0"/>
              </a:spcBef>
              <a:defRPr/>
            </a:lvl4pPr>
            <a:lvl5pPr indent="-11927" marL="1205728" marR="0" rtl="0" algn="l">
              <a:spcBef>
                <a:spcPts val="0"/>
              </a:spcBef>
              <a:defRPr/>
            </a:lvl5pPr>
            <a:lvl6pPr indent="-8560" marL="1507160" marR="0" rtl="0" algn="l">
              <a:spcBef>
                <a:spcPts val="0"/>
              </a:spcBef>
              <a:defRPr/>
            </a:lvl6pPr>
            <a:lvl7pPr indent="-5191" marL="1808591" marR="0" rtl="0" algn="l">
              <a:spcBef>
                <a:spcPts val="0"/>
              </a:spcBef>
              <a:defRPr/>
            </a:lvl7pPr>
            <a:lvl8pPr indent="-1823" marL="2110024" marR="0" rtl="0" algn="l">
              <a:spcBef>
                <a:spcPts val="0"/>
              </a:spcBef>
              <a:defRPr/>
            </a:lvl8pPr>
            <a:lvl9pPr indent="-11155" marL="2411456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81" name="Shape 81"/>
          <p:cNvSpPr txBox="1"/>
          <p:nvPr>
            <p:ph idx="11" type="ftr"/>
          </p:nvPr>
        </p:nvSpPr>
        <p:spPr>
          <a:xfrm>
            <a:off x="11247436" y="19994562"/>
            <a:ext cx="10423524" cy="14636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-9331" marL="301432" marR="0" rtl="0" algn="l">
              <a:spcBef>
                <a:spcPts val="0"/>
              </a:spcBef>
              <a:defRPr/>
            </a:lvl2pPr>
            <a:lvl3pPr indent="-5963" marL="602864" marR="0" rtl="0" algn="l">
              <a:spcBef>
                <a:spcPts val="0"/>
              </a:spcBef>
              <a:defRPr/>
            </a:lvl3pPr>
            <a:lvl4pPr indent="-2595" marL="904295" marR="0" rtl="0" algn="l">
              <a:spcBef>
                <a:spcPts val="0"/>
              </a:spcBef>
              <a:defRPr/>
            </a:lvl4pPr>
            <a:lvl5pPr indent="-11927" marL="1205728" marR="0" rtl="0" algn="l">
              <a:spcBef>
                <a:spcPts val="0"/>
              </a:spcBef>
              <a:defRPr/>
            </a:lvl5pPr>
            <a:lvl6pPr indent="-8560" marL="1507160" marR="0" rtl="0" algn="l">
              <a:spcBef>
                <a:spcPts val="0"/>
              </a:spcBef>
              <a:defRPr/>
            </a:lvl6pPr>
            <a:lvl7pPr indent="-5191" marL="1808591" marR="0" rtl="0" algn="l">
              <a:spcBef>
                <a:spcPts val="0"/>
              </a:spcBef>
              <a:defRPr/>
            </a:lvl7pPr>
            <a:lvl8pPr indent="-1823" marL="2110024" marR="0" rtl="0" algn="l">
              <a:spcBef>
                <a:spcPts val="0"/>
              </a:spcBef>
              <a:defRPr/>
            </a:lvl8pPr>
            <a:lvl9pPr indent="-11155" marL="2411456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82" name="Shape 82"/>
          <p:cNvSpPr txBox="1"/>
          <p:nvPr>
            <p:ph idx="12" type="sldNum"/>
          </p:nvPr>
        </p:nvSpPr>
        <p:spPr>
          <a:xfrm>
            <a:off x="23591837" y="19994562"/>
            <a:ext cx="6858000" cy="1463675"/>
          </a:xfrm>
          <a:prstGeom prst="rect">
            <a:avLst/>
          </a:prstGeom>
          <a:noFill/>
          <a:ln>
            <a:noFill/>
          </a:ln>
        </p:spPr>
        <p:txBody>
          <a:bodyPr anchorCtr="0" anchor="t" bIns="134350" lIns="268700" rIns="268700" tIns="134350">
            <a:noAutofit/>
          </a:bodyPr>
          <a:lstStyle>
            <a:lvl1pPr indent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baseline="0" i="0" sz="4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indent="0" lvl="0" marL="0">
              <a:spcBef>
                <a:spcPts val="0"/>
              </a:spcBef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/>
          <p:nvPr>
            <p:ph type="title"/>
          </p:nvPr>
        </p:nvSpPr>
        <p:spPr>
          <a:xfrm rot="5400000">
            <a:off x="18174003" y="7231478"/>
            <a:ext cx="17556691" cy="6994751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ctr">
              <a:spcBef>
                <a:spcPts val="0"/>
              </a:spcBef>
              <a:spcAft>
                <a:spcPts val="0"/>
              </a:spcAft>
              <a:defRPr/>
            </a:lvl1pPr>
            <a:lvl2pPr rtl="0" algn="ctr">
              <a:spcBef>
                <a:spcPts val="0"/>
              </a:spcBef>
              <a:spcAft>
                <a:spcPts val="0"/>
              </a:spcAft>
              <a:defRPr/>
            </a:lvl2pPr>
            <a:lvl3pPr rtl="0" algn="ctr">
              <a:spcBef>
                <a:spcPts val="0"/>
              </a:spcBef>
              <a:spcAft>
                <a:spcPts val="0"/>
              </a:spcAft>
              <a:defRPr/>
            </a:lvl3pPr>
            <a:lvl4pPr rtl="0" algn="ctr">
              <a:spcBef>
                <a:spcPts val="0"/>
              </a:spcBef>
              <a:spcAft>
                <a:spcPts val="0"/>
              </a:spcAft>
              <a:defRPr/>
            </a:lvl4pPr>
            <a:lvl5pPr rtl="0" algn="ctr">
              <a:spcBef>
                <a:spcPts val="0"/>
              </a:spcBef>
              <a:spcAft>
                <a:spcPts val="0"/>
              </a:spcAft>
              <a:defRPr/>
            </a:lvl5pPr>
            <a:lvl6pPr marL="301432" rtl="0" algn="ctr">
              <a:spcBef>
                <a:spcPts val="0"/>
              </a:spcBef>
              <a:spcAft>
                <a:spcPts val="0"/>
              </a:spcAft>
              <a:defRPr/>
            </a:lvl6pPr>
            <a:lvl7pPr marL="602864" rtl="0" algn="ctr">
              <a:spcBef>
                <a:spcPts val="0"/>
              </a:spcBef>
              <a:spcAft>
                <a:spcPts val="0"/>
              </a:spcAft>
              <a:defRPr/>
            </a:lvl7pPr>
            <a:lvl8pPr marL="904295" rtl="0" algn="ctr">
              <a:spcBef>
                <a:spcPts val="0"/>
              </a:spcBef>
              <a:spcAft>
                <a:spcPts val="0"/>
              </a:spcAft>
              <a:defRPr/>
            </a:lvl8pPr>
            <a:lvl9pPr marL="1205728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20" name="Shape 20"/>
          <p:cNvSpPr txBox="1"/>
          <p:nvPr>
            <p:ph idx="1" type="body"/>
          </p:nvPr>
        </p:nvSpPr>
        <p:spPr>
          <a:xfrm rot="5400000">
            <a:off x="4134492" y="284691"/>
            <a:ext cx="17556691" cy="208883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411013" marL="1007913" rtl="0" algn="l">
              <a:spcBef>
                <a:spcPts val="18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/>
            </a:lvl1pPr>
            <a:lvl2pPr indent="-329088" marL="2183288" rtl="0" algn="l">
              <a:spcBef>
                <a:spcPts val="164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/>
            </a:lvl2pPr>
            <a:lvl3pPr indent="-228113" marL="3358664" rtl="0" algn="l">
              <a:spcBef>
                <a:spcPts val="14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/>
            </a:lvl3pPr>
            <a:lvl4pPr indent="-301997" marL="4702548" rtl="0" algn="l">
              <a:spcBef>
                <a:spcPts val="11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/>
            </a:lvl4pPr>
            <a:lvl5pPr indent="-298634" marL="6045385" rtl="0" algn="l">
              <a:spcBef>
                <a:spcPts val="11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5pPr>
            <a:lvl6pPr indent="-307966" marL="6346817" rtl="0" algn="l">
              <a:spcBef>
                <a:spcPts val="11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6pPr>
            <a:lvl7pPr indent="-304599" marL="6648249" rtl="0" algn="l">
              <a:spcBef>
                <a:spcPts val="11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7pPr>
            <a:lvl8pPr indent="-301231" marL="6949681" rtl="0" algn="l">
              <a:spcBef>
                <a:spcPts val="11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8pPr>
            <a:lvl9pPr indent="-297863" marL="7251113" rtl="0" algn="l">
              <a:spcBef>
                <a:spcPts val="11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9pPr>
          </a:lstStyle>
          <a:p/>
        </p:txBody>
      </p:sp>
      <p:sp>
        <p:nvSpPr>
          <p:cNvPr id="21" name="Shape 21"/>
          <p:cNvSpPr txBox="1"/>
          <p:nvPr>
            <p:ph idx="10" type="dt"/>
          </p:nvPr>
        </p:nvSpPr>
        <p:spPr>
          <a:xfrm>
            <a:off x="2468561" y="19994562"/>
            <a:ext cx="6858000" cy="14636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-9331" marL="301432" marR="0" rtl="0" algn="l">
              <a:spcBef>
                <a:spcPts val="0"/>
              </a:spcBef>
              <a:defRPr/>
            </a:lvl2pPr>
            <a:lvl3pPr indent="-5963" marL="602864" marR="0" rtl="0" algn="l">
              <a:spcBef>
                <a:spcPts val="0"/>
              </a:spcBef>
              <a:defRPr/>
            </a:lvl3pPr>
            <a:lvl4pPr indent="-2595" marL="904295" marR="0" rtl="0" algn="l">
              <a:spcBef>
                <a:spcPts val="0"/>
              </a:spcBef>
              <a:defRPr/>
            </a:lvl4pPr>
            <a:lvl5pPr indent="-11927" marL="1205728" marR="0" rtl="0" algn="l">
              <a:spcBef>
                <a:spcPts val="0"/>
              </a:spcBef>
              <a:defRPr/>
            </a:lvl5pPr>
            <a:lvl6pPr indent="-8560" marL="1507160" marR="0" rtl="0" algn="l">
              <a:spcBef>
                <a:spcPts val="0"/>
              </a:spcBef>
              <a:defRPr/>
            </a:lvl6pPr>
            <a:lvl7pPr indent="-5191" marL="1808591" marR="0" rtl="0" algn="l">
              <a:spcBef>
                <a:spcPts val="0"/>
              </a:spcBef>
              <a:defRPr/>
            </a:lvl7pPr>
            <a:lvl8pPr indent="-1823" marL="2110024" marR="0" rtl="0" algn="l">
              <a:spcBef>
                <a:spcPts val="0"/>
              </a:spcBef>
              <a:defRPr/>
            </a:lvl8pPr>
            <a:lvl9pPr indent="-11155" marL="2411456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1" type="ftr"/>
          </p:nvPr>
        </p:nvSpPr>
        <p:spPr>
          <a:xfrm>
            <a:off x="11247436" y="19994562"/>
            <a:ext cx="10423524" cy="14636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-9331" marL="301432" marR="0" rtl="0" algn="l">
              <a:spcBef>
                <a:spcPts val="0"/>
              </a:spcBef>
              <a:defRPr/>
            </a:lvl2pPr>
            <a:lvl3pPr indent="-5963" marL="602864" marR="0" rtl="0" algn="l">
              <a:spcBef>
                <a:spcPts val="0"/>
              </a:spcBef>
              <a:defRPr/>
            </a:lvl3pPr>
            <a:lvl4pPr indent="-2595" marL="904295" marR="0" rtl="0" algn="l">
              <a:spcBef>
                <a:spcPts val="0"/>
              </a:spcBef>
              <a:defRPr/>
            </a:lvl4pPr>
            <a:lvl5pPr indent="-11927" marL="1205728" marR="0" rtl="0" algn="l">
              <a:spcBef>
                <a:spcPts val="0"/>
              </a:spcBef>
              <a:defRPr/>
            </a:lvl5pPr>
            <a:lvl6pPr indent="-8560" marL="1507160" marR="0" rtl="0" algn="l">
              <a:spcBef>
                <a:spcPts val="0"/>
              </a:spcBef>
              <a:defRPr/>
            </a:lvl6pPr>
            <a:lvl7pPr indent="-5191" marL="1808591" marR="0" rtl="0" algn="l">
              <a:spcBef>
                <a:spcPts val="0"/>
              </a:spcBef>
              <a:defRPr/>
            </a:lvl7pPr>
            <a:lvl8pPr indent="-1823" marL="2110024" marR="0" rtl="0" algn="l">
              <a:spcBef>
                <a:spcPts val="0"/>
              </a:spcBef>
              <a:defRPr/>
            </a:lvl8pPr>
            <a:lvl9pPr indent="-11155" marL="2411456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2" type="sldNum"/>
          </p:nvPr>
        </p:nvSpPr>
        <p:spPr>
          <a:xfrm>
            <a:off x="23591837" y="19994562"/>
            <a:ext cx="6858000" cy="1463675"/>
          </a:xfrm>
          <a:prstGeom prst="rect">
            <a:avLst/>
          </a:prstGeom>
          <a:noFill/>
          <a:ln>
            <a:noFill/>
          </a:ln>
        </p:spPr>
        <p:txBody>
          <a:bodyPr anchorCtr="0" anchor="t" bIns="134350" lIns="268700" rIns="268700" tIns="134350">
            <a:noAutofit/>
          </a:bodyPr>
          <a:lstStyle>
            <a:lvl1pPr indent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baseline="0" i="0" sz="4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indent="0" lvl="0" marL="0">
              <a:spcBef>
                <a:spcPts val="0"/>
              </a:spcBef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/>
          <p:nvPr>
            <p:ph type="title"/>
          </p:nvPr>
        </p:nvSpPr>
        <p:spPr>
          <a:xfrm>
            <a:off x="2468561" y="1951036"/>
            <a:ext cx="27981273" cy="365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ctr">
              <a:spcBef>
                <a:spcPts val="0"/>
              </a:spcBef>
              <a:spcAft>
                <a:spcPts val="0"/>
              </a:spcAft>
              <a:defRPr/>
            </a:lvl1pPr>
            <a:lvl2pPr rtl="0" algn="ctr">
              <a:spcBef>
                <a:spcPts val="0"/>
              </a:spcBef>
              <a:spcAft>
                <a:spcPts val="0"/>
              </a:spcAft>
              <a:defRPr/>
            </a:lvl2pPr>
            <a:lvl3pPr rtl="0" algn="ctr">
              <a:spcBef>
                <a:spcPts val="0"/>
              </a:spcBef>
              <a:spcAft>
                <a:spcPts val="0"/>
              </a:spcAft>
              <a:defRPr/>
            </a:lvl3pPr>
            <a:lvl4pPr rtl="0" algn="ctr">
              <a:spcBef>
                <a:spcPts val="0"/>
              </a:spcBef>
              <a:spcAft>
                <a:spcPts val="0"/>
              </a:spcAft>
              <a:defRPr/>
            </a:lvl4pPr>
            <a:lvl5pPr rtl="0" algn="ctr">
              <a:spcBef>
                <a:spcPts val="0"/>
              </a:spcBef>
              <a:spcAft>
                <a:spcPts val="0"/>
              </a:spcAft>
              <a:defRPr/>
            </a:lvl5pPr>
            <a:lvl6pPr marL="301432" rtl="0" algn="ctr">
              <a:spcBef>
                <a:spcPts val="0"/>
              </a:spcBef>
              <a:spcAft>
                <a:spcPts val="0"/>
              </a:spcAft>
              <a:defRPr/>
            </a:lvl6pPr>
            <a:lvl7pPr marL="602864" rtl="0" algn="ctr">
              <a:spcBef>
                <a:spcPts val="0"/>
              </a:spcBef>
              <a:spcAft>
                <a:spcPts val="0"/>
              </a:spcAft>
              <a:defRPr/>
            </a:lvl7pPr>
            <a:lvl8pPr marL="904295" rtl="0" algn="ctr">
              <a:spcBef>
                <a:spcPts val="0"/>
              </a:spcBef>
              <a:spcAft>
                <a:spcPts val="0"/>
              </a:spcAft>
              <a:defRPr/>
            </a:lvl8pPr>
            <a:lvl9pPr marL="1205728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26" name="Shape 26"/>
          <p:cNvSpPr txBox="1"/>
          <p:nvPr>
            <p:ph idx="1" type="body"/>
          </p:nvPr>
        </p:nvSpPr>
        <p:spPr>
          <a:xfrm rot="5400000">
            <a:off x="9875838" y="-1066799"/>
            <a:ext cx="13166725" cy="2798127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411013" marL="1007913" rtl="0" algn="l">
              <a:spcBef>
                <a:spcPts val="18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/>
            </a:lvl1pPr>
            <a:lvl2pPr indent="-329088" marL="2183288" rtl="0" algn="l">
              <a:spcBef>
                <a:spcPts val="164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/>
            </a:lvl2pPr>
            <a:lvl3pPr indent="-228113" marL="3358664" rtl="0" algn="l">
              <a:spcBef>
                <a:spcPts val="14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/>
            </a:lvl3pPr>
            <a:lvl4pPr indent="-301997" marL="4702548" rtl="0" algn="l">
              <a:spcBef>
                <a:spcPts val="11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/>
            </a:lvl4pPr>
            <a:lvl5pPr indent="-298634" marL="6045385" rtl="0" algn="l">
              <a:spcBef>
                <a:spcPts val="11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5pPr>
            <a:lvl6pPr indent="-307966" marL="6346817" rtl="0" algn="l">
              <a:spcBef>
                <a:spcPts val="11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6pPr>
            <a:lvl7pPr indent="-304599" marL="6648249" rtl="0" algn="l">
              <a:spcBef>
                <a:spcPts val="11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7pPr>
            <a:lvl8pPr indent="-301231" marL="6949681" rtl="0" algn="l">
              <a:spcBef>
                <a:spcPts val="11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8pPr>
            <a:lvl9pPr indent="-297863" marL="7251113" rtl="0" algn="l">
              <a:spcBef>
                <a:spcPts val="11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0" type="dt"/>
          </p:nvPr>
        </p:nvSpPr>
        <p:spPr>
          <a:xfrm>
            <a:off x="2468561" y="19994562"/>
            <a:ext cx="6858000" cy="14636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-9331" marL="301432" marR="0" rtl="0" algn="l">
              <a:spcBef>
                <a:spcPts val="0"/>
              </a:spcBef>
              <a:defRPr/>
            </a:lvl2pPr>
            <a:lvl3pPr indent="-5963" marL="602864" marR="0" rtl="0" algn="l">
              <a:spcBef>
                <a:spcPts val="0"/>
              </a:spcBef>
              <a:defRPr/>
            </a:lvl3pPr>
            <a:lvl4pPr indent="-2595" marL="904295" marR="0" rtl="0" algn="l">
              <a:spcBef>
                <a:spcPts val="0"/>
              </a:spcBef>
              <a:defRPr/>
            </a:lvl4pPr>
            <a:lvl5pPr indent="-11927" marL="1205728" marR="0" rtl="0" algn="l">
              <a:spcBef>
                <a:spcPts val="0"/>
              </a:spcBef>
              <a:defRPr/>
            </a:lvl5pPr>
            <a:lvl6pPr indent="-8560" marL="1507160" marR="0" rtl="0" algn="l">
              <a:spcBef>
                <a:spcPts val="0"/>
              </a:spcBef>
              <a:defRPr/>
            </a:lvl6pPr>
            <a:lvl7pPr indent="-5191" marL="1808591" marR="0" rtl="0" algn="l">
              <a:spcBef>
                <a:spcPts val="0"/>
              </a:spcBef>
              <a:defRPr/>
            </a:lvl7pPr>
            <a:lvl8pPr indent="-1823" marL="2110024" marR="0" rtl="0" algn="l">
              <a:spcBef>
                <a:spcPts val="0"/>
              </a:spcBef>
              <a:defRPr/>
            </a:lvl8pPr>
            <a:lvl9pPr indent="-11155" marL="2411456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28" name="Shape 28"/>
          <p:cNvSpPr txBox="1"/>
          <p:nvPr>
            <p:ph idx="11" type="ftr"/>
          </p:nvPr>
        </p:nvSpPr>
        <p:spPr>
          <a:xfrm>
            <a:off x="11247436" y="19994562"/>
            <a:ext cx="10423524" cy="14636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-9331" marL="301432" marR="0" rtl="0" algn="l">
              <a:spcBef>
                <a:spcPts val="0"/>
              </a:spcBef>
              <a:defRPr/>
            </a:lvl2pPr>
            <a:lvl3pPr indent="-5963" marL="602864" marR="0" rtl="0" algn="l">
              <a:spcBef>
                <a:spcPts val="0"/>
              </a:spcBef>
              <a:defRPr/>
            </a:lvl3pPr>
            <a:lvl4pPr indent="-2595" marL="904295" marR="0" rtl="0" algn="l">
              <a:spcBef>
                <a:spcPts val="0"/>
              </a:spcBef>
              <a:defRPr/>
            </a:lvl4pPr>
            <a:lvl5pPr indent="-11927" marL="1205728" marR="0" rtl="0" algn="l">
              <a:spcBef>
                <a:spcPts val="0"/>
              </a:spcBef>
              <a:defRPr/>
            </a:lvl5pPr>
            <a:lvl6pPr indent="-8560" marL="1507160" marR="0" rtl="0" algn="l">
              <a:spcBef>
                <a:spcPts val="0"/>
              </a:spcBef>
              <a:defRPr/>
            </a:lvl6pPr>
            <a:lvl7pPr indent="-5191" marL="1808591" marR="0" rtl="0" algn="l">
              <a:spcBef>
                <a:spcPts val="0"/>
              </a:spcBef>
              <a:defRPr/>
            </a:lvl7pPr>
            <a:lvl8pPr indent="-1823" marL="2110024" marR="0" rtl="0" algn="l">
              <a:spcBef>
                <a:spcPts val="0"/>
              </a:spcBef>
              <a:defRPr/>
            </a:lvl8pPr>
            <a:lvl9pPr indent="-11155" marL="2411456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29" name="Shape 29"/>
          <p:cNvSpPr txBox="1"/>
          <p:nvPr>
            <p:ph idx="12" type="sldNum"/>
          </p:nvPr>
        </p:nvSpPr>
        <p:spPr>
          <a:xfrm>
            <a:off x="23591837" y="19994562"/>
            <a:ext cx="6858000" cy="1463675"/>
          </a:xfrm>
          <a:prstGeom prst="rect">
            <a:avLst/>
          </a:prstGeom>
          <a:noFill/>
          <a:ln>
            <a:noFill/>
          </a:ln>
        </p:spPr>
        <p:txBody>
          <a:bodyPr anchorCtr="0" anchor="t" bIns="134350" lIns="268700" rIns="268700" tIns="134350">
            <a:noAutofit/>
          </a:bodyPr>
          <a:lstStyle>
            <a:lvl1pPr indent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baseline="0" i="0" sz="4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indent="0" lvl="0" marL="0">
              <a:spcBef>
                <a:spcPts val="0"/>
              </a:spcBef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/>
          <p:nvPr>
            <p:ph type="title"/>
          </p:nvPr>
        </p:nvSpPr>
        <p:spPr>
          <a:xfrm>
            <a:off x="6451828" y="15361709"/>
            <a:ext cx="19751448" cy="181398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l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32" name="Shape 32"/>
          <p:cNvSpPr/>
          <p:nvPr>
            <p:ph idx="2" type="pic"/>
          </p:nvPr>
        </p:nvSpPr>
        <p:spPr>
          <a:xfrm>
            <a:off x="6451828" y="1961092"/>
            <a:ext cx="19751448" cy="13166723"/>
          </a:xfrm>
          <a:prstGeom prst="rect">
            <a:avLst/>
          </a:prstGeom>
          <a:noFill/>
          <a:ln>
            <a:noFill/>
          </a:ln>
        </p:spPr>
      </p:sp>
      <p:sp>
        <p:nvSpPr>
          <p:cNvPr id="33" name="Shape 33"/>
          <p:cNvSpPr txBox="1"/>
          <p:nvPr>
            <p:ph idx="1" type="body"/>
          </p:nvPr>
        </p:nvSpPr>
        <p:spPr>
          <a:xfrm>
            <a:off x="6451828" y="17175693"/>
            <a:ext cx="19751448" cy="25749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rtl="0">
              <a:spcBef>
                <a:spcPts val="0"/>
              </a:spcBef>
              <a:buFont typeface="Times New Roman"/>
              <a:buNone/>
              <a:defRPr/>
            </a:lvl1pPr>
            <a:lvl2pPr indent="-9331" marL="301432" rtl="0">
              <a:spcBef>
                <a:spcPts val="0"/>
              </a:spcBef>
              <a:buFont typeface="Times New Roman"/>
              <a:buNone/>
              <a:defRPr/>
            </a:lvl2pPr>
            <a:lvl3pPr indent="-5963" marL="602864" rtl="0">
              <a:spcBef>
                <a:spcPts val="0"/>
              </a:spcBef>
              <a:buFont typeface="Times New Roman"/>
              <a:buNone/>
              <a:defRPr/>
            </a:lvl3pPr>
            <a:lvl4pPr indent="-2595" marL="904295" rtl="0">
              <a:spcBef>
                <a:spcPts val="0"/>
              </a:spcBef>
              <a:buFont typeface="Times New Roman"/>
              <a:buNone/>
              <a:defRPr/>
            </a:lvl4pPr>
            <a:lvl5pPr indent="-11927" marL="1205728" rtl="0">
              <a:spcBef>
                <a:spcPts val="0"/>
              </a:spcBef>
              <a:buFont typeface="Times New Roman"/>
              <a:buNone/>
              <a:defRPr/>
            </a:lvl5pPr>
            <a:lvl6pPr indent="-8560" marL="1507160" rtl="0">
              <a:spcBef>
                <a:spcPts val="0"/>
              </a:spcBef>
              <a:buFont typeface="Times New Roman"/>
              <a:buNone/>
              <a:defRPr/>
            </a:lvl6pPr>
            <a:lvl7pPr indent="-5191" marL="1808591" rtl="0">
              <a:spcBef>
                <a:spcPts val="0"/>
              </a:spcBef>
              <a:buFont typeface="Times New Roman"/>
              <a:buNone/>
              <a:defRPr/>
            </a:lvl7pPr>
            <a:lvl8pPr indent="-1823" marL="2110024" rtl="0">
              <a:spcBef>
                <a:spcPts val="0"/>
              </a:spcBef>
              <a:buFont typeface="Times New Roman"/>
              <a:buNone/>
              <a:defRPr/>
            </a:lvl8pPr>
            <a:lvl9pPr indent="-11155" marL="2411456" rtl="0">
              <a:spcBef>
                <a:spcPts val="0"/>
              </a:spcBef>
              <a:buFont typeface="Times New Roman"/>
              <a:buNone/>
              <a:defRPr/>
            </a:lvl9pPr>
          </a:lstStyle>
          <a:p/>
        </p:txBody>
      </p:sp>
      <p:sp>
        <p:nvSpPr>
          <p:cNvPr id="34" name="Shape 34"/>
          <p:cNvSpPr txBox="1"/>
          <p:nvPr>
            <p:ph idx="10" type="dt"/>
          </p:nvPr>
        </p:nvSpPr>
        <p:spPr>
          <a:xfrm>
            <a:off x="2468561" y="19994562"/>
            <a:ext cx="6858000" cy="14636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-9331" marL="301432" marR="0" rtl="0" algn="l">
              <a:spcBef>
                <a:spcPts val="0"/>
              </a:spcBef>
              <a:defRPr/>
            </a:lvl2pPr>
            <a:lvl3pPr indent="-5963" marL="602864" marR="0" rtl="0" algn="l">
              <a:spcBef>
                <a:spcPts val="0"/>
              </a:spcBef>
              <a:defRPr/>
            </a:lvl3pPr>
            <a:lvl4pPr indent="-2595" marL="904295" marR="0" rtl="0" algn="l">
              <a:spcBef>
                <a:spcPts val="0"/>
              </a:spcBef>
              <a:defRPr/>
            </a:lvl4pPr>
            <a:lvl5pPr indent="-11927" marL="1205728" marR="0" rtl="0" algn="l">
              <a:spcBef>
                <a:spcPts val="0"/>
              </a:spcBef>
              <a:defRPr/>
            </a:lvl5pPr>
            <a:lvl6pPr indent="-8560" marL="1507160" marR="0" rtl="0" algn="l">
              <a:spcBef>
                <a:spcPts val="0"/>
              </a:spcBef>
              <a:defRPr/>
            </a:lvl6pPr>
            <a:lvl7pPr indent="-5191" marL="1808591" marR="0" rtl="0" algn="l">
              <a:spcBef>
                <a:spcPts val="0"/>
              </a:spcBef>
              <a:defRPr/>
            </a:lvl7pPr>
            <a:lvl8pPr indent="-1823" marL="2110024" marR="0" rtl="0" algn="l">
              <a:spcBef>
                <a:spcPts val="0"/>
              </a:spcBef>
              <a:defRPr/>
            </a:lvl8pPr>
            <a:lvl9pPr indent="-11155" marL="2411456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35" name="Shape 35"/>
          <p:cNvSpPr txBox="1"/>
          <p:nvPr>
            <p:ph idx="11" type="ftr"/>
          </p:nvPr>
        </p:nvSpPr>
        <p:spPr>
          <a:xfrm>
            <a:off x="11247436" y="19994562"/>
            <a:ext cx="10423524" cy="14636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-9331" marL="301432" marR="0" rtl="0" algn="l">
              <a:spcBef>
                <a:spcPts val="0"/>
              </a:spcBef>
              <a:defRPr/>
            </a:lvl2pPr>
            <a:lvl3pPr indent="-5963" marL="602864" marR="0" rtl="0" algn="l">
              <a:spcBef>
                <a:spcPts val="0"/>
              </a:spcBef>
              <a:defRPr/>
            </a:lvl3pPr>
            <a:lvl4pPr indent="-2595" marL="904295" marR="0" rtl="0" algn="l">
              <a:spcBef>
                <a:spcPts val="0"/>
              </a:spcBef>
              <a:defRPr/>
            </a:lvl4pPr>
            <a:lvl5pPr indent="-11927" marL="1205728" marR="0" rtl="0" algn="l">
              <a:spcBef>
                <a:spcPts val="0"/>
              </a:spcBef>
              <a:defRPr/>
            </a:lvl5pPr>
            <a:lvl6pPr indent="-8560" marL="1507160" marR="0" rtl="0" algn="l">
              <a:spcBef>
                <a:spcPts val="0"/>
              </a:spcBef>
              <a:defRPr/>
            </a:lvl6pPr>
            <a:lvl7pPr indent="-5191" marL="1808591" marR="0" rtl="0" algn="l">
              <a:spcBef>
                <a:spcPts val="0"/>
              </a:spcBef>
              <a:defRPr/>
            </a:lvl7pPr>
            <a:lvl8pPr indent="-1823" marL="2110024" marR="0" rtl="0" algn="l">
              <a:spcBef>
                <a:spcPts val="0"/>
              </a:spcBef>
              <a:defRPr/>
            </a:lvl8pPr>
            <a:lvl9pPr indent="-11155" marL="2411456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36" name="Shape 36"/>
          <p:cNvSpPr txBox="1"/>
          <p:nvPr>
            <p:ph idx="12" type="sldNum"/>
          </p:nvPr>
        </p:nvSpPr>
        <p:spPr>
          <a:xfrm>
            <a:off x="23591837" y="19994562"/>
            <a:ext cx="6858000" cy="1463675"/>
          </a:xfrm>
          <a:prstGeom prst="rect">
            <a:avLst/>
          </a:prstGeom>
          <a:noFill/>
          <a:ln>
            <a:noFill/>
          </a:ln>
        </p:spPr>
        <p:txBody>
          <a:bodyPr anchorCtr="0" anchor="t" bIns="134350" lIns="268700" rIns="268700" tIns="134350">
            <a:noAutofit/>
          </a:bodyPr>
          <a:lstStyle>
            <a:lvl1pPr indent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baseline="0" i="0" sz="4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indent="0" lvl="0" marL="0">
              <a:spcBef>
                <a:spcPts val="0"/>
              </a:spcBef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/>
          <p:nvPr>
            <p:ph type="title"/>
          </p:nvPr>
        </p:nvSpPr>
        <p:spPr>
          <a:xfrm>
            <a:off x="1646124" y="874183"/>
            <a:ext cx="10829925" cy="3717925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l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39" name="Shape 39"/>
          <p:cNvSpPr txBox="1"/>
          <p:nvPr>
            <p:ph idx="1" type="body"/>
          </p:nvPr>
        </p:nvSpPr>
        <p:spPr>
          <a:xfrm>
            <a:off x="12869975" y="874183"/>
            <a:ext cx="18402299" cy="18729324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2" type="body"/>
          </p:nvPr>
        </p:nvSpPr>
        <p:spPr>
          <a:xfrm>
            <a:off x="1646124" y="4592108"/>
            <a:ext cx="10829925" cy="150113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rtl="0">
              <a:spcBef>
                <a:spcPts val="0"/>
              </a:spcBef>
              <a:buFont typeface="Times New Roman"/>
              <a:buNone/>
              <a:defRPr/>
            </a:lvl1pPr>
            <a:lvl2pPr indent="-9331" marL="301432" rtl="0">
              <a:spcBef>
                <a:spcPts val="0"/>
              </a:spcBef>
              <a:buFont typeface="Times New Roman"/>
              <a:buNone/>
              <a:defRPr/>
            </a:lvl2pPr>
            <a:lvl3pPr indent="-5963" marL="602864" rtl="0">
              <a:spcBef>
                <a:spcPts val="0"/>
              </a:spcBef>
              <a:buFont typeface="Times New Roman"/>
              <a:buNone/>
              <a:defRPr/>
            </a:lvl3pPr>
            <a:lvl4pPr indent="-2595" marL="904295" rtl="0">
              <a:spcBef>
                <a:spcPts val="0"/>
              </a:spcBef>
              <a:buFont typeface="Times New Roman"/>
              <a:buNone/>
              <a:defRPr/>
            </a:lvl4pPr>
            <a:lvl5pPr indent="-11927" marL="1205728" rtl="0">
              <a:spcBef>
                <a:spcPts val="0"/>
              </a:spcBef>
              <a:buFont typeface="Times New Roman"/>
              <a:buNone/>
              <a:defRPr/>
            </a:lvl5pPr>
            <a:lvl6pPr indent="-8560" marL="1507160" rtl="0">
              <a:spcBef>
                <a:spcPts val="0"/>
              </a:spcBef>
              <a:buFont typeface="Times New Roman"/>
              <a:buNone/>
              <a:defRPr/>
            </a:lvl6pPr>
            <a:lvl7pPr indent="-5191" marL="1808591" rtl="0">
              <a:spcBef>
                <a:spcPts val="0"/>
              </a:spcBef>
              <a:buFont typeface="Times New Roman"/>
              <a:buNone/>
              <a:defRPr/>
            </a:lvl7pPr>
            <a:lvl8pPr indent="-1823" marL="2110024" rtl="0">
              <a:spcBef>
                <a:spcPts val="0"/>
              </a:spcBef>
              <a:buFont typeface="Times New Roman"/>
              <a:buNone/>
              <a:defRPr/>
            </a:lvl8pPr>
            <a:lvl9pPr indent="-11155" marL="2411456" rtl="0">
              <a:spcBef>
                <a:spcPts val="0"/>
              </a:spcBef>
              <a:buFont typeface="Times New Roman"/>
              <a:buNone/>
              <a:defRPr/>
            </a:lvl9pPr>
          </a:lstStyle>
          <a:p/>
        </p:txBody>
      </p:sp>
      <p:sp>
        <p:nvSpPr>
          <p:cNvPr id="41" name="Shape 41"/>
          <p:cNvSpPr txBox="1"/>
          <p:nvPr>
            <p:ph idx="10" type="dt"/>
          </p:nvPr>
        </p:nvSpPr>
        <p:spPr>
          <a:xfrm>
            <a:off x="2468561" y="19994562"/>
            <a:ext cx="6858000" cy="14636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-9331" marL="301432" marR="0" rtl="0" algn="l">
              <a:spcBef>
                <a:spcPts val="0"/>
              </a:spcBef>
              <a:defRPr/>
            </a:lvl2pPr>
            <a:lvl3pPr indent="-5963" marL="602864" marR="0" rtl="0" algn="l">
              <a:spcBef>
                <a:spcPts val="0"/>
              </a:spcBef>
              <a:defRPr/>
            </a:lvl3pPr>
            <a:lvl4pPr indent="-2595" marL="904295" marR="0" rtl="0" algn="l">
              <a:spcBef>
                <a:spcPts val="0"/>
              </a:spcBef>
              <a:defRPr/>
            </a:lvl4pPr>
            <a:lvl5pPr indent="-11927" marL="1205728" marR="0" rtl="0" algn="l">
              <a:spcBef>
                <a:spcPts val="0"/>
              </a:spcBef>
              <a:defRPr/>
            </a:lvl5pPr>
            <a:lvl6pPr indent="-8560" marL="1507160" marR="0" rtl="0" algn="l">
              <a:spcBef>
                <a:spcPts val="0"/>
              </a:spcBef>
              <a:defRPr/>
            </a:lvl6pPr>
            <a:lvl7pPr indent="-5191" marL="1808591" marR="0" rtl="0" algn="l">
              <a:spcBef>
                <a:spcPts val="0"/>
              </a:spcBef>
              <a:defRPr/>
            </a:lvl7pPr>
            <a:lvl8pPr indent="-1823" marL="2110024" marR="0" rtl="0" algn="l">
              <a:spcBef>
                <a:spcPts val="0"/>
              </a:spcBef>
              <a:defRPr/>
            </a:lvl8pPr>
            <a:lvl9pPr indent="-11155" marL="2411456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42" name="Shape 42"/>
          <p:cNvSpPr txBox="1"/>
          <p:nvPr>
            <p:ph idx="11" type="ftr"/>
          </p:nvPr>
        </p:nvSpPr>
        <p:spPr>
          <a:xfrm>
            <a:off x="11247436" y="19994562"/>
            <a:ext cx="10423524" cy="14636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-9331" marL="301432" marR="0" rtl="0" algn="l">
              <a:spcBef>
                <a:spcPts val="0"/>
              </a:spcBef>
              <a:defRPr/>
            </a:lvl2pPr>
            <a:lvl3pPr indent="-5963" marL="602864" marR="0" rtl="0" algn="l">
              <a:spcBef>
                <a:spcPts val="0"/>
              </a:spcBef>
              <a:defRPr/>
            </a:lvl3pPr>
            <a:lvl4pPr indent="-2595" marL="904295" marR="0" rtl="0" algn="l">
              <a:spcBef>
                <a:spcPts val="0"/>
              </a:spcBef>
              <a:defRPr/>
            </a:lvl4pPr>
            <a:lvl5pPr indent="-11927" marL="1205728" marR="0" rtl="0" algn="l">
              <a:spcBef>
                <a:spcPts val="0"/>
              </a:spcBef>
              <a:defRPr/>
            </a:lvl5pPr>
            <a:lvl6pPr indent="-8560" marL="1507160" marR="0" rtl="0" algn="l">
              <a:spcBef>
                <a:spcPts val="0"/>
              </a:spcBef>
              <a:defRPr/>
            </a:lvl6pPr>
            <a:lvl7pPr indent="-5191" marL="1808591" marR="0" rtl="0" algn="l">
              <a:spcBef>
                <a:spcPts val="0"/>
              </a:spcBef>
              <a:defRPr/>
            </a:lvl7pPr>
            <a:lvl8pPr indent="-1823" marL="2110024" marR="0" rtl="0" algn="l">
              <a:spcBef>
                <a:spcPts val="0"/>
              </a:spcBef>
              <a:defRPr/>
            </a:lvl8pPr>
            <a:lvl9pPr indent="-11155" marL="2411456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23591837" y="19994562"/>
            <a:ext cx="6858000" cy="1463675"/>
          </a:xfrm>
          <a:prstGeom prst="rect">
            <a:avLst/>
          </a:prstGeom>
          <a:noFill/>
          <a:ln>
            <a:noFill/>
          </a:ln>
        </p:spPr>
        <p:txBody>
          <a:bodyPr anchorCtr="0" anchor="t" bIns="134350" lIns="268700" rIns="268700" tIns="134350">
            <a:noAutofit/>
          </a:bodyPr>
          <a:lstStyle>
            <a:lvl1pPr indent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baseline="0" i="0" sz="4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indent="0" lvl="0" marL="0">
              <a:spcBef>
                <a:spcPts val="0"/>
              </a:spcBef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2468561" y="1951036"/>
            <a:ext cx="27981273" cy="365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ctr">
              <a:spcBef>
                <a:spcPts val="0"/>
              </a:spcBef>
              <a:spcAft>
                <a:spcPts val="0"/>
              </a:spcAft>
              <a:defRPr/>
            </a:lvl1pPr>
            <a:lvl2pPr rtl="0" algn="ctr">
              <a:spcBef>
                <a:spcPts val="0"/>
              </a:spcBef>
              <a:spcAft>
                <a:spcPts val="0"/>
              </a:spcAft>
              <a:defRPr/>
            </a:lvl2pPr>
            <a:lvl3pPr rtl="0" algn="ctr">
              <a:spcBef>
                <a:spcPts val="0"/>
              </a:spcBef>
              <a:spcAft>
                <a:spcPts val="0"/>
              </a:spcAft>
              <a:defRPr/>
            </a:lvl3pPr>
            <a:lvl4pPr rtl="0" algn="ctr">
              <a:spcBef>
                <a:spcPts val="0"/>
              </a:spcBef>
              <a:spcAft>
                <a:spcPts val="0"/>
              </a:spcAft>
              <a:defRPr/>
            </a:lvl4pPr>
            <a:lvl5pPr rtl="0" algn="ctr">
              <a:spcBef>
                <a:spcPts val="0"/>
              </a:spcBef>
              <a:spcAft>
                <a:spcPts val="0"/>
              </a:spcAft>
              <a:defRPr/>
            </a:lvl5pPr>
            <a:lvl6pPr marL="301432" rtl="0" algn="ctr">
              <a:spcBef>
                <a:spcPts val="0"/>
              </a:spcBef>
              <a:spcAft>
                <a:spcPts val="0"/>
              </a:spcAft>
              <a:defRPr/>
            </a:lvl6pPr>
            <a:lvl7pPr marL="602864" rtl="0" algn="ctr">
              <a:spcBef>
                <a:spcPts val="0"/>
              </a:spcBef>
              <a:spcAft>
                <a:spcPts val="0"/>
              </a:spcAft>
              <a:defRPr/>
            </a:lvl7pPr>
            <a:lvl8pPr marL="904295" rtl="0" algn="ctr">
              <a:spcBef>
                <a:spcPts val="0"/>
              </a:spcBef>
              <a:spcAft>
                <a:spcPts val="0"/>
              </a:spcAft>
              <a:defRPr/>
            </a:lvl8pPr>
            <a:lvl9pPr marL="1205728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46" name="Shape 46"/>
          <p:cNvSpPr txBox="1"/>
          <p:nvPr>
            <p:ph idx="10" type="dt"/>
          </p:nvPr>
        </p:nvSpPr>
        <p:spPr>
          <a:xfrm>
            <a:off x="2468561" y="19994562"/>
            <a:ext cx="6858000" cy="14636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-9331" marL="301432" marR="0" rtl="0" algn="l">
              <a:spcBef>
                <a:spcPts val="0"/>
              </a:spcBef>
              <a:defRPr/>
            </a:lvl2pPr>
            <a:lvl3pPr indent="-5963" marL="602864" marR="0" rtl="0" algn="l">
              <a:spcBef>
                <a:spcPts val="0"/>
              </a:spcBef>
              <a:defRPr/>
            </a:lvl3pPr>
            <a:lvl4pPr indent="-2595" marL="904295" marR="0" rtl="0" algn="l">
              <a:spcBef>
                <a:spcPts val="0"/>
              </a:spcBef>
              <a:defRPr/>
            </a:lvl4pPr>
            <a:lvl5pPr indent="-11927" marL="1205728" marR="0" rtl="0" algn="l">
              <a:spcBef>
                <a:spcPts val="0"/>
              </a:spcBef>
              <a:defRPr/>
            </a:lvl5pPr>
            <a:lvl6pPr indent="-8560" marL="1507160" marR="0" rtl="0" algn="l">
              <a:spcBef>
                <a:spcPts val="0"/>
              </a:spcBef>
              <a:defRPr/>
            </a:lvl6pPr>
            <a:lvl7pPr indent="-5191" marL="1808591" marR="0" rtl="0" algn="l">
              <a:spcBef>
                <a:spcPts val="0"/>
              </a:spcBef>
              <a:defRPr/>
            </a:lvl7pPr>
            <a:lvl8pPr indent="-1823" marL="2110024" marR="0" rtl="0" algn="l">
              <a:spcBef>
                <a:spcPts val="0"/>
              </a:spcBef>
              <a:defRPr/>
            </a:lvl8pPr>
            <a:lvl9pPr indent="-11155" marL="2411456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1" type="ftr"/>
          </p:nvPr>
        </p:nvSpPr>
        <p:spPr>
          <a:xfrm>
            <a:off x="11247436" y="19994562"/>
            <a:ext cx="10423524" cy="14636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-9331" marL="301432" marR="0" rtl="0" algn="l">
              <a:spcBef>
                <a:spcPts val="0"/>
              </a:spcBef>
              <a:defRPr/>
            </a:lvl2pPr>
            <a:lvl3pPr indent="-5963" marL="602864" marR="0" rtl="0" algn="l">
              <a:spcBef>
                <a:spcPts val="0"/>
              </a:spcBef>
              <a:defRPr/>
            </a:lvl3pPr>
            <a:lvl4pPr indent="-2595" marL="904295" marR="0" rtl="0" algn="l">
              <a:spcBef>
                <a:spcPts val="0"/>
              </a:spcBef>
              <a:defRPr/>
            </a:lvl4pPr>
            <a:lvl5pPr indent="-11927" marL="1205728" marR="0" rtl="0" algn="l">
              <a:spcBef>
                <a:spcPts val="0"/>
              </a:spcBef>
              <a:defRPr/>
            </a:lvl5pPr>
            <a:lvl6pPr indent="-8560" marL="1507160" marR="0" rtl="0" algn="l">
              <a:spcBef>
                <a:spcPts val="0"/>
              </a:spcBef>
              <a:defRPr/>
            </a:lvl6pPr>
            <a:lvl7pPr indent="-5191" marL="1808591" marR="0" rtl="0" algn="l">
              <a:spcBef>
                <a:spcPts val="0"/>
              </a:spcBef>
              <a:defRPr/>
            </a:lvl7pPr>
            <a:lvl8pPr indent="-1823" marL="2110024" marR="0" rtl="0" algn="l">
              <a:spcBef>
                <a:spcPts val="0"/>
              </a:spcBef>
              <a:defRPr/>
            </a:lvl8pPr>
            <a:lvl9pPr indent="-11155" marL="2411456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48" name="Shape 48"/>
          <p:cNvSpPr txBox="1"/>
          <p:nvPr>
            <p:ph idx="12" type="sldNum"/>
          </p:nvPr>
        </p:nvSpPr>
        <p:spPr>
          <a:xfrm>
            <a:off x="23591837" y="19994562"/>
            <a:ext cx="6858000" cy="1463675"/>
          </a:xfrm>
          <a:prstGeom prst="rect">
            <a:avLst/>
          </a:prstGeom>
          <a:noFill/>
          <a:ln>
            <a:noFill/>
          </a:ln>
        </p:spPr>
        <p:txBody>
          <a:bodyPr anchorCtr="0" anchor="t" bIns="134350" lIns="268700" rIns="268700" tIns="134350">
            <a:noAutofit/>
          </a:bodyPr>
          <a:lstStyle>
            <a:lvl1pPr indent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baseline="0" i="0" sz="4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indent="0" lvl="0" marL="0">
              <a:spcBef>
                <a:spcPts val="0"/>
              </a:spcBef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/>
          <p:nvPr>
            <p:ph type="title"/>
          </p:nvPr>
        </p:nvSpPr>
        <p:spPr>
          <a:xfrm>
            <a:off x="1646125" y="878416"/>
            <a:ext cx="29626152" cy="365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51" name="Shape 51"/>
          <p:cNvSpPr txBox="1"/>
          <p:nvPr>
            <p:ph idx="1" type="body"/>
          </p:nvPr>
        </p:nvSpPr>
        <p:spPr>
          <a:xfrm>
            <a:off x="1646124" y="4912783"/>
            <a:ext cx="14544675" cy="204681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rtl="0">
              <a:spcBef>
                <a:spcPts val="0"/>
              </a:spcBef>
              <a:buFont typeface="Times New Roman"/>
              <a:buNone/>
              <a:defRPr/>
            </a:lvl1pPr>
            <a:lvl2pPr indent="-9331" marL="301432" rtl="0">
              <a:spcBef>
                <a:spcPts val="0"/>
              </a:spcBef>
              <a:buFont typeface="Times New Roman"/>
              <a:buNone/>
              <a:defRPr/>
            </a:lvl2pPr>
            <a:lvl3pPr indent="-5963" marL="602864" rtl="0">
              <a:spcBef>
                <a:spcPts val="0"/>
              </a:spcBef>
              <a:buFont typeface="Times New Roman"/>
              <a:buNone/>
              <a:defRPr/>
            </a:lvl3pPr>
            <a:lvl4pPr indent="-2595" marL="904295" rtl="0">
              <a:spcBef>
                <a:spcPts val="0"/>
              </a:spcBef>
              <a:buFont typeface="Times New Roman"/>
              <a:buNone/>
              <a:defRPr/>
            </a:lvl4pPr>
            <a:lvl5pPr indent="-11927" marL="1205728" rtl="0">
              <a:spcBef>
                <a:spcPts val="0"/>
              </a:spcBef>
              <a:buFont typeface="Times New Roman"/>
              <a:buNone/>
              <a:defRPr/>
            </a:lvl5pPr>
            <a:lvl6pPr indent="-8560" marL="1507160" rtl="0">
              <a:spcBef>
                <a:spcPts val="0"/>
              </a:spcBef>
              <a:buFont typeface="Times New Roman"/>
              <a:buNone/>
              <a:defRPr/>
            </a:lvl6pPr>
            <a:lvl7pPr indent="-5191" marL="1808591" rtl="0">
              <a:spcBef>
                <a:spcPts val="0"/>
              </a:spcBef>
              <a:buFont typeface="Times New Roman"/>
              <a:buNone/>
              <a:defRPr/>
            </a:lvl7pPr>
            <a:lvl8pPr indent="-1823" marL="2110024" rtl="0">
              <a:spcBef>
                <a:spcPts val="0"/>
              </a:spcBef>
              <a:buFont typeface="Times New Roman"/>
              <a:buNone/>
              <a:defRPr/>
            </a:lvl8pPr>
            <a:lvl9pPr indent="-11155" marL="2411456" rtl="0">
              <a:spcBef>
                <a:spcPts val="0"/>
              </a:spcBef>
              <a:buFont typeface="Times New Roman"/>
              <a:buNone/>
              <a:defRPr/>
            </a:lvl9pPr>
          </a:lstStyle>
          <a:p/>
        </p:txBody>
      </p:sp>
      <p:sp>
        <p:nvSpPr>
          <p:cNvPr id="52" name="Shape 52"/>
          <p:cNvSpPr txBox="1"/>
          <p:nvPr>
            <p:ph idx="2" type="body"/>
          </p:nvPr>
        </p:nvSpPr>
        <p:spPr>
          <a:xfrm>
            <a:off x="1646124" y="6959600"/>
            <a:ext cx="14544675" cy="1264390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53" name="Shape 53"/>
          <p:cNvSpPr txBox="1"/>
          <p:nvPr>
            <p:ph idx="3" type="body"/>
          </p:nvPr>
        </p:nvSpPr>
        <p:spPr>
          <a:xfrm>
            <a:off x="16722498" y="4912783"/>
            <a:ext cx="14549777" cy="204681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rtl="0">
              <a:spcBef>
                <a:spcPts val="0"/>
              </a:spcBef>
              <a:buFont typeface="Times New Roman"/>
              <a:buNone/>
              <a:defRPr/>
            </a:lvl1pPr>
            <a:lvl2pPr indent="-9331" marL="301432" rtl="0">
              <a:spcBef>
                <a:spcPts val="0"/>
              </a:spcBef>
              <a:buFont typeface="Times New Roman"/>
              <a:buNone/>
              <a:defRPr/>
            </a:lvl2pPr>
            <a:lvl3pPr indent="-5963" marL="602864" rtl="0">
              <a:spcBef>
                <a:spcPts val="0"/>
              </a:spcBef>
              <a:buFont typeface="Times New Roman"/>
              <a:buNone/>
              <a:defRPr/>
            </a:lvl3pPr>
            <a:lvl4pPr indent="-2595" marL="904295" rtl="0">
              <a:spcBef>
                <a:spcPts val="0"/>
              </a:spcBef>
              <a:buFont typeface="Times New Roman"/>
              <a:buNone/>
              <a:defRPr/>
            </a:lvl4pPr>
            <a:lvl5pPr indent="-11927" marL="1205728" rtl="0">
              <a:spcBef>
                <a:spcPts val="0"/>
              </a:spcBef>
              <a:buFont typeface="Times New Roman"/>
              <a:buNone/>
              <a:defRPr/>
            </a:lvl5pPr>
            <a:lvl6pPr indent="-8560" marL="1507160" rtl="0">
              <a:spcBef>
                <a:spcPts val="0"/>
              </a:spcBef>
              <a:buFont typeface="Times New Roman"/>
              <a:buNone/>
              <a:defRPr/>
            </a:lvl6pPr>
            <a:lvl7pPr indent="-5191" marL="1808591" rtl="0">
              <a:spcBef>
                <a:spcPts val="0"/>
              </a:spcBef>
              <a:buFont typeface="Times New Roman"/>
              <a:buNone/>
              <a:defRPr/>
            </a:lvl7pPr>
            <a:lvl8pPr indent="-1823" marL="2110024" rtl="0">
              <a:spcBef>
                <a:spcPts val="0"/>
              </a:spcBef>
              <a:buFont typeface="Times New Roman"/>
              <a:buNone/>
              <a:defRPr/>
            </a:lvl8pPr>
            <a:lvl9pPr indent="-11155" marL="2411456" rtl="0">
              <a:spcBef>
                <a:spcPts val="0"/>
              </a:spcBef>
              <a:buFont typeface="Times New Roman"/>
              <a:buNone/>
              <a:defRPr/>
            </a:lvl9pPr>
          </a:lstStyle>
          <a:p/>
        </p:txBody>
      </p:sp>
      <p:sp>
        <p:nvSpPr>
          <p:cNvPr id="54" name="Shape 54"/>
          <p:cNvSpPr txBox="1"/>
          <p:nvPr>
            <p:ph idx="4" type="body"/>
          </p:nvPr>
        </p:nvSpPr>
        <p:spPr>
          <a:xfrm>
            <a:off x="16722498" y="6959600"/>
            <a:ext cx="14549777" cy="1264390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55" name="Shape 55"/>
          <p:cNvSpPr txBox="1"/>
          <p:nvPr>
            <p:ph idx="10" type="dt"/>
          </p:nvPr>
        </p:nvSpPr>
        <p:spPr>
          <a:xfrm>
            <a:off x="2468561" y="19994562"/>
            <a:ext cx="6858000" cy="14636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-9331" marL="301432" marR="0" rtl="0" algn="l">
              <a:spcBef>
                <a:spcPts val="0"/>
              </a:spcBef>
              <a:defRPr/>
            </a:lvl2pPr>
            <a:lvl3pPr indent="-5963" marL="602864" marR="0" rtl="0" algn="l">
              <a:spcBef>
                <a:spcPts val="0"/>
              </a:spcBef>
              <a:defRPr/>
            </a:lvl3pPr>
            <a:lvl4pPr indent="-2595" marL="904295" marR="0" rtl="0" algn="l">
              <a:spcBef>
                <a:spcPts val="0"/>
              </a:spcBef>
              <a:defRPr/>
            </a:lvl4pPr>
            <a:lvl5pPr indent="-11927" marL="1205728" marR="0" rtl="0" algn="l">
              <a:spcBef>
                <a:spcPts val="0"/>
              </a:spcBef>
              <a:defRPr/>
            </a:lvl5pPr>
            <a:lvl6pPr indent="-8560" marL="1507160" marR="0" rtl="0" algn="l">
              <a:spcBef>
                <a:spcPts val="0"/>
              </a:spcBef>
              <a:defRPr/>
            </a:lvl6pPr>
            <a:lvl7pPr indent="-5191" marL="1808591" marR="0" rtl="0" algn="l">
              <a:spcBef>
                <a:spcPts val="0"/>
              </a:spcBef>
              <a:defRPr/>
            </a:lvl7pPr>
            <a:lvl8pPr indent="-1823" marL="2110024" marR="0" rtl="0" algn="l">
              <a:spcBef>
                <a:spcPts val="0"/>
              </a:spcBef>
              <a:defRPr/>
            </a:lvl8pPr>
            <a:lvl9pPr indent="-11155" marL="2411456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56" name="Shape 56"/>
          <p:cNvSpPr txBox="1"/>
          <p:nvPr>
            <p:ph idx="11" type="ftr"/>
          </p:nvPr>
        </p:nvSpPr>
        <p:spPr>
          <a:xfrm>
            <a:off x="11247436" y="19994562"/>
            <a:ext cx="10423524" cy="14636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-9331" marL="301432" marR="0" rtl="0" algn="l">
              <a:spcBef>
                <a:spcPts val="0"/>
              </a:spcBef>
              <a:defRPr/>
            </a:lvl2pPr>
            <a:lvl3pPr indent="-5963" marL="602864" marR="0" rtl="0" algn="l">
              <a:spcBef>
                <a:spcPts val="0"/>
              </a:spcBef>
              <a:defRPr/>
            </a:lvl3pPr>
            <a:lvl4pPr indent="-2595" marL="904295" marR="0" rtl="0" algn="l">
              <a:spcBef>
                <a:spcPts val="0"/>
              </a:spcBef>
              <a:defRPr/>
            </a:lvl4pPr>
            <a:lvl5pPr indent="-11927" marL="1205728" marR="0" rtl="0" algn="l">
              <a:spcBef>
                <a:spcPts val="0"/>
              </a:spcBef>
              <a:defRPr/>
            </a:lvl5pPr>
            <a:lvl6pPr indent="-8560" marL="1507160" marR="0" rtl="0" algn="l">
              <a:spcBef>
                <a:spcPts val="0"/>
              </a:spcBef>
              <a:defRPr/>
            </a:lvl6pPr>
            <a:lvl7pPr indent="-5191" marL="1808591" marR="0" rtl="0" algn="l">
              <a:spcBef>
                <a:spcPts val="0"/>
              </a:spcBef>
              <a:defRPr/>
            </a:lvl7pPr>
            <a:lvl8pPr indent="-1823" marL="2110024" marR="0" rtl="0" algn="l">
              <a:spcBef>
                <a:spcPts val="0"/>
              </a:spcBef>
              <a:defRPr/>
            </a:lvl8pPr>
            <a:lvl9pPr indent="-11155" marL="2411456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57" name="Shape 57"/>
          <p:cNvSpPr txBox="1"/>
          <p:nvPr>
            <p:ph idx="12" type="sldNum"/>
          </p:nvPr>
        </p:nvSpPr>
        <p:spPr>
          <a:xfrm>
            <a:off x="23591837" y="19994562"/>
            <a:ext cx="6858000" cy="1463675"/>
          </a:xfrm>
          <a:prstGeom prst="rect">
            <a:avLst/>
          </a:prstGeom>
          <a:noFill/>
          <a:ln>
            <a:noFill/>
          </a:ln>
        </p:spPr>
        <p:txBody>
          <a:bodyPr anchorCtr="0" anchor="t" bIns="134350" lIns="268700" rIns="268700" tIns="134350">
            <a:noAutofit/>
          </a:bodyPr>
          <a:lstStyle>
            <a:lvl1pPr indent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baseline="0" i="0" sz="4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indent="0" lvl="0" marL="0">
              <a:spcBef>
                <a:spcPts val="0"/>
              </a:spcBef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>
            <p:ph type="title"/>
          </p:nvPr>
        </p:nvSpPr>
        <p:spPr>
          <a:xfrm>
            <a:off x="2468561" y="1951036"/>
            <a:ext cx="27981273" cy="365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ctr">
              <a:spcBef>
                <a:spcPts val="0"/>
              </a:spcBef>
              <a:spcAft>
                <a:spcPts val="0"/>
              </a:spcAft>
              <a:defRPr/>
            </a:lvl1pPr>
            <a:lvl2pPr rtl="0" algn="ctr">
              <a:spcBef>
                <a:spcPts val="0"/>
              </a:spcBef>
              <a:spcAft>
                <a:spcPts val="0"/>
              </a:spcAft>
              <a:defRPr/>
            </a:lvl2pPr>
            <a:lvl3pPr rtl="0" algn="ctr">
              <a:spcBef>
                <a:spcPts val="0"/>
              </a:spcBef>
              <a:spcAft>
                <a:spcPts val="0"/>
              </a:spcAft>
              <a:defRPr/>
            </a:lvl3pPr>
            <a:lvl4pPr rtl="0" algn="ctr">
              <a:spcBef>
                <a:spcPts val="0"/>
              </a:spcBef>
              <a:spcAft>
                <a:spcPts val="0"/>
              </a:spcAft>
              <a:defRPr/>
            </a:lvl4pPr>
            <a:lvl5pPr rtl="0" algn="ctr">
              <a:spcBef>
                <a:spcPts val="0"/>
              </a:spcBef>
              <a:spcAft>
                <a:spcPts val="0"/>
              </a:spcAft>
              <a:defRPr/>
            </a:lvl5pPr>
            <a:lvl6pPr marL="301432" rtl="0" algn="ctr">
              <a:spcBef>
                <a:spcPts val="0"/>
              </a:spcBef>
              <a:spcAft>
                <a:spcPts val="0"/>
              </a:spcAft>
              <a:defRPr/>
            </a:lvl6pPr>
            <a:lvl7pPr marL="602864" rtl="0" algn="ctr">
              <a:spcBef>
                <a:spcPts val="0"/>
              </a:spcBef>
              <a:spcAft>
                <a:spcPts val="0"/>
              </a:spcAft>
              <a:defRPr/>
            </a:lvl7pPr>
            <a:lvl8pPr marL="904295" rtl="0" algn="ctr">
              <a:spcBef>
                <a:spcPts val="0"/>
              </a:spcBef>
              <a:spcAft>
                <a:spcPts val="0"/>
              </a:spcAft>
              <a:defRPr/>
            </a:lvl8pPr>
            <a:lvl9pPr marL="1205728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x="2468676" y="6340476"/>
            <a:ext cx="13941537" cy="1316672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61" name="Shape 61"/>
          <p:cNvSpPr txBox="1"/>
          <p:nvPr>
            <p:ph idx="2" type="body"/>
          </p:nvPr>
        </p:nvSpPr>
        <p:spPr>
          <a:xfrm>
            <a:off x="16508185" y="6340476"/>
            <a:ext cx="13941538" cy="1316672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62" name="Shape 62"/>
          <p:cNvSpPr txBox="1"/>
          <p:nvPr>
            <p:ph idx="10" type="dt"/>
          </p:nvPr>
        </p:nvSpPr>
        <p:spPr>
          <a:xfrm>
            <a:off x="2468561" y="19994562"/>
            <a:ext cx="6858000" cy="14636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-9331" marL="301432" marR="0" rtl="0" algn="l">
              <a:spcBef>
                <a:spcPts val="0"/>
              </a:spcBef>
              <a:defRPr/>
            </a:lvl2pPr>
            <a:lvl3pPr indent="-5963" marL="602864" marR="0" rtl="0" algn="l">
              <a:spcBef>
                <a:spcPts val="0"/>
              </a:spcBef>
              <a:defRPr/>
            </a:lvl3pPr>
            <a:lvl4pPr indent="-2595" marL="904295" marR="0" rtl="0" algn="l">
              <a:spcBef>
                <a:spcPts val="0"/>
              </a:spcBef>
              <a:defRPr/>
            </a:lvl4pPr>
            <a:lvl5pPr indent="-11927" marL="1205728" marR="0" rtl="0" algn="l">
              <a:spcBef>
                <a:spcPts val="0"/>
              </a:spcBef>
              <a:defRPr/>
            </a:lvl5pPr>
            <a:lvl6pPr indent="-8560" marL="1507160" marR="0" rtl="0" algn="l">
              <a:spcBef>
                <a:spcPts val="0"/>
              </a:spcBef>
              <a:defRPr/>
            </a:lvl6pPr>
            <a:lvl7pPr indent="-5191" marL="1808591" marR="0" rtl="0" algn="l">
              <a:spcBef>
                <a:spcPts val="0"/>
              </a:spcBef>
              <a:defRPr/>
            </a:lvl7pPr>
            <a:lvl8pPr indent="-1823" marL="2110024" marR="0" rtl="0" algn="l">
              <a:spcBef>
                <a:spcPts val="0"/>
              </a:spcBef>
              <a:defRPr/>
            </a:lvl8pPr>
            <a:lvl9pPr indent="-11155" marL="2411456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63" name="Shape 63"/>
          <p:cNvSpPr txBox="1"/>
          <p:nvPr>
            <p:ph idx="11" type="ftr"/>
          </p:nvPr>
        </p:nvSpPr>
        <p:spPr>
          <a:xfrm>
            <a:off x="11247436" y="19994562"/>
            <a:ext cx="10423524" cy="14636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-9331" marL="301432" marR="0" rtl="0" algn="l">
              <a:spcBef>
                <a:spcPts val="0"/>
              </a:spcBef>
              <a:defRPr/>
            </a:lvl2pPr>
            <a:lvl3pPr indent="-5963" marL="602864" marR="0" rtl="0" algn="l">
              <a:spcBef>
                <a:spcPts val="0"/>
              </a:spcBef>
              <a:defRPr/>
            </a:lvl3pPr>
            <a:lvl4pPr indent="-2595" marL="904295" marR="0" rtl="0" algn="l">
              <a:spcBef>
                <a:spcPts val="0"/>
              </a:spcBef>
              <a:defRPr/>
            </a:lvl4pPr>
            <a:lvl5pPr indent="-11927" marL="1205728" marR="0" rtl="0" algn="l">
              <a:spcBef>
                <a:spcPts val="0"/>
              </a:spcBef>
              <a:defRPr/>
            </a:lvl5pPr>
            <a:lvl6pPr indent="-8560" marL="1507160" marR="0" rtl="0" algn="l">
              <a:spcBef>
                <a:spcPts val="0"/>
              </a:spcBef>
              <a:defRPr/>
            </a:lvl6pPr>
            <a:lvl7pPr indent="-5191" marL="1808591" marR="0" rtl="0" algn="l">
              <a:spcBef>
                <a:spcPts val="0"/>
              </a:spcBef>
              <a:defRPr/>
            </a:lvl7pPr>
            <a:lvl8pPr indent="-1823" marL="2110024" marR="0" rtl="0" algn="l">
              <a:spcBef>
                <a:spcPts val="0"/>
              </a:spcBef>
              <a:defRPr/>
            </a:lvl8pPr>
            <a:lvl9pPr indent="-11155" marL="2411456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64" name="Shape 64"/>
          <p:cNvSpPr txBox="1"/>
          <p:nvPr>
            <p:ph idx="12" type="sldNum"/>
          </p:nvPr>
        </p:nvSpPr>
        <p:spPr>
          <a:xfrm>
            <a:off x="23591837" y="19994562"/>
            <a:ext cx="6858000" cy="1463675"/>
          </a:xfrm>
          <a:prstGeom prst="rect">
            <a:avLst/>
          </a:prstGeom>
          <a:noFill/>
          <a:ln>
            <a:noFill/>
          </a:ln>
        </p:spPr>
        <p:txBody>
          <a:bodyPr anchorCtr="0" anchor="t" bIns="134350" lIns="268700" rIns="268700" tIns="134350">
            <a:noAutofit/>
          </a:bodyPr>
          <a:lstStyle>
            <a:lvl1pPr indent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baseline="0" i="0" sz="4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indent="0" lvl="0" marL="0">
              <a:spcBef>
                <a:spcPts val="0"/>
              </a:spcBef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/>
          <p:nvPr>
            <p:ph type="title"/>
          </p:nvPr>
        </p:nvSpPr>
        <p:spPr>
          <a:xfrm>
            <a:off x="2600325" y="14102293"/>
            <a:ext cx="27981047" cy="435821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 algn="l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67" name="Shape 67"/>
          <p:cNvSpPr txBox="1"/>
          <p:nvPr>
            <p:ph idx="1" type="body"/>
          </p:nvPr>
        </p:nvSpPr>
        <p:spPr>
          <a:xfrm>
            <a:off x="2600325" y="9301692"/>
            <a:ext cx="27981047" cy="48006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rtl="0">
              <a:spcBef>
                <a:spcPts val="0"/>
              </a:spcBef>
              <a:buFont typeface="Times New Roman"/>
              <a:buNone/>
              <a:defRPr/>
            </a:lvl1pPr>
            <a:lvl2pPr indent="-9331" marL="301432" rtl="0">
              <a:spcBef>
                <a:spcPts val="0"/>
              </a:spcBef>
              <a:buFont typeface="Times New Roman"/>
              <a:buNone/>
              <a:defRPr/>
            </a:lvl2pPr>
            <a:lvl3pPr indent="-5963" marL="602864" rtl="0">
              <a:spcBef>
                <a:spcPts val="0"/>
              </a:spcBef>
              <a:buFont typeface="Times New Roman"/>
              <a:buNone/>
              <a:defRPr/>
            </a:lvl3pPr>
            <a:lvl4pPr indent="-2595" marL="904295" rtl="0">
              <a:spcBef>
                <a:spcPts val="0"/>
              </a:spcBef>
              <a:buFont typeface="Times New Roman"/>
              <a:buNone/>
              <a:defRPr/>
            </a:lvl4pPr>
            <a:lvl5pPr indent="-11927" marL="1205728" rtl="0">
              <a:spcBef>
                <a:spcPts val="0"/>
              </a:spcBef>
              <a:buFont typeface="Times New Roman"/>
              <a:buNone/>
              <a:defRPr/>
            </a:lvl5pPr>
            <a:lvl6pPr indent="-8560" marL="1507160" rtl="0">
              <a:spcBef>
                <a:spcPts val="0"/>
              </a:spcBef>
              <a:buFont typeface="Times New Roman"/>
              <a:buNone/>
              <a:defRPr/>
            </a:lvl6pPr>
            <a:lvl7pPr indent="-5191" marL="1808591" rtl="0">
              <a:spcBef>
                <a:spcPts val="0"/>
              </a:spcBef>
              <a:buFont typeface="Times New Roman"/>
              <a:buNone/>
              <a:defRPr/>
            </a:lvl7pPr>
            <a:lvl8pPr indent="-1823" marL="2110024" rtl="0">
              <a:spcBef>
                <a:spcPts val="0"/>
              </a:spcBef>
              <a:buFont typeface="Times New Roman"/>
              <a:buNone/>
              <a:defRPr/>
            </a:lvl8pPr>
            <a:lvl9pPr indent="-11155" marL="2411456" rtl="0">
              <a:spcBef>
                <a:spcPts val="0"/>
              </a:spcBef>
              <a:buFont typeface="Times New Roman"/>
              <a:buNone/>
              <a:defRPr/>
            </a:lvl9pPr>
          </a:lstStyle>
          <a:p/>
        </p:txBody>
      </p:sp>
      <p:sp>
        <p:nvSpPr>
          <p:cNvPr id="68" name="Shape 68"/>
          <p:cNvSpPr txBox="1"/>
          <p:nvPr>
            <p:ph idx="10" type="dt"/>
          </p:nvPr>
        </p:nvSpPr>
        <p:spPr>
          <a:xfrm>
            <a:off x="2468561" y="19994562"/>
            <a:ext cx="6858000" cy="14636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-9331" marL="301432" marR="0" rtl="0" algn="l">
              <a:spcBef>
                <a:spcPts val="0"/>
              </a:spcBef>
              <a:defRPr/>
            </a:lvl2pPr>
            <a:lvl3pPr indent="-5963" marL="602864" marR="0" rtl="0" algn="l">
              <a:spcBef>
                <a:spcPts val="0"/>
              </a:spcBef>
              <a:defRPr/>
            </a:lvl3pPr>
            <a:lvl4pPr indent="-2595" marL="904295" marR="0" rtl="0" algn="l">
              <a:spcBef>
                <a:spcPts val="0"/>
              </a:spcBef>
              <a:defRPr/>
            </a:lvl4pPr>
            <a:lvl5pPr indent="-11927" marL="1205728" marR="0" rtl="0" algn="l">
              <a:spcBef>
                <a:spcPts val="0"/>
              </a:spcBef>
              <a:defRPr/>
            </a:lvl5pPr>
            <a:lvl6pPr indent="-8560" marL="1507160" marR="0" rtl="0" algn="l">
              <a:spcBef>
                <a:spcPts val="0"/>
              </a:spcBef>
              <a:defRPr/>
            </a:lvl6pPr>
            <a:lvl7pPr indent="-5191" marL="1808591" marR="0" rtl="0" algn="l">
              <a:spcBef>
                <a:spcPts val="0"/>
              </a:spcBef>
              <a:defRPr/>
            </a:lvl7pPr>
            <a:lvl8pPr indent="-1823" marL="2110024" marR="0" rtl="0" algn="l">
              <a:spcBef>
                <a:spcPts val="0"/>
              </a:spcBef>
              <a:defRPr/>
            </a:lvl8pPr>
            <a:lvl9pPr indent="-11155" marL="2411456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69" name="Shape 69"/>
          <p:cNvSpPr txBox="1"/>
          <p:nvPr>
            <p:ph idx="11" type="ftr"/>
          </p:nvPr>
        </p:nvSpPr>
        <p:spPr>
          <a:xfrm>
            <a:off x="11247436" y="19994562"/>
            <a:ext cx="10423524" cy="14636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-9331" marL="301432" marR="0" rtl="0" algn="l">
              <a:spcBef>
                <a:spcPts val="0"/>
              </a:spcBef>
              <a:defRPr/>
            </a:lvl2pPr>
            <a:lvl3pPr indent="-5963" marL="602864" marR="0" rtl="0" algn="l">
              <a:spcBef>
                <a:spcPts val="0"/>
              </a:spcBef>
              <a:defRPr/>
            </a:lvl3pPr>
            <a:lvl4pPr indent="-2595" marL="904295" marR="0" rtl="0" algn="l">
              <a:spcBef>
                <a:spcPts val="0"/>
              </a:spcBef>
              <a:defRPr/>
            </a:lvl4pPr>
            <a:lvl5pPr indent="-11927" marL="1205728" marR="0" rtl="0" algn="l">
              <a:spcBef>
                <a:spcPts val="0"/>
              </a:spcBef>
              <a:defRPr/>
            </a:lvl5pPr>
            <a:lvl6pPr indent="-8560" marL="1507160" marR="0" rtl="0" algn="l">
              <a:spcBef>
                <a:spcPts val="0"/>
              </a:spcBef>
              <a:defRPr/>
            </a:lvl6pPr>
            <a:lvl7pPr indent="-5191" marL="1808591" marR="0" rtl="0" algn="l">
              <a:spcBef>
                <a:spcPts val="0"/>
              </a:spcBef>
              <a:defRPr/>
            </a:lvl7pPr>
            <a:lvl8pPr indent="-1823" marL="2110024" marR="0" rtl="0" algn="l">
              <a:spcBef>
                <a:spcPts val="0"/>
              </a:spcBef>
              <a:defRPr/>
            </a:lvl8pPr>
            <a:lvl9pPr indent="-11155" marL="2411456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70" name="Shape 70"/>
          <p:cNvSpPr txBox="1"/>
          <p:nvPr>
            <p:ph idx="12" type="sldNum"/>
          </p:nvPr>
        </p:nvSpPr>
        <p:spPr>
          <a:xfrm>
            <a:off x="23591837" y="19994562"/>
            <a:ext cx="6858000" cy="1463675"/>
          </a:xfrm>
          <a:prstGeom prst="rect">
            <a:avLst/>
          </a:prstGeom>
          <a:noFill/>
          <a:ln>
            <a:noFill/>
          </a:ln>
        </p:spPr>
        <p:txBody>
          <a:bodyPr anchorCtr="0" anchor="t" bIns="134350" lIns="268700" rIns="268700" tIns="134350">
            <a:noAutofit/>
          </a:bodyPr>
          <a:lstStyle>
            <a:lvl1pPr indent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baseline="0" i="0" sz="4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indent="0" lvl="0" marL="0">
              <a:spcBef>
                <a:spcPts val="0"/>
              </a:spcBef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3" Type="http://schemas.openxmlformats.org/officeDocument/2006/relationships/slideLayout" Target="../slideLayouts/slideLayout3.xml"/><Relationship Id="rId9" Type="http://schemas.openxmlformats.org/officeDocument/2006/relationships/slideLayout" Target="../slideLayouts/slideLayout9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666666"/>
        </a:solid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/>
          <p:nvPr>
            <p:ph type="title"/>
          </p:nvPr>
        </p:nvSpPr>
        <p:spPr>
          <a:xfrm>
            <a:off x="2468561" y="1951036"/>
            <a:ext cx="27981273" cy="3657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ctr">
              <a:spcBef>
                <a:spcPts val="0"/>
              </a:spcBef>
              <a:spcAft>
                <a:spcPts val="0"/>
              </a:spcAft>
              <a:defRPr/>
            </a:lvl1pPr>
            <a:lvl2pPr indent="0" marL="0" marR="0" rtl="0" algn="ctr">
              <a:spcBef>
                <a:spcPts val="0"/>
              </a:spcBef>
              <a:spcAft>
                <a:spcPts val="0"/>
              </a:spcAft>
              <a:defRPr/>
            </a:lvl2pPr>
            <a:lvl3pPr indent="0" marL="0" marR="0" rtl="0" algn="ctr">
              <a:spcBef>
                <a:spcPts val="0"/>
              </a:spcBef>
              <a:spcAft>
                <a:spcPts val="0"/>
              </a:spcAft>
              <a:defRPr/>
            </a:lvl3pPr>
            <a:lvl4pPr indent="0" marL="0" marR="0" rtl="0" algn="ctr">
              <a:spcBef>
                <a:spcPts val="0"/>
              </a:spcBef>
              <a:spcAft>
                <a:spcPts val="0"/>
              </a:spcAft>
              <a:defRPr/>
            </a:lvl4pPr>
            <a:lvl5pPr indent="0" marL="0" marR="0" rtl="0" algn="ctr">
              <a:spcBef>
                <a:spcPts val="0"/>
              </a:spcBef>
              <a:spcAft>
                <a:spcPts val="0"/>
              </a:spcAft>
              <a:defRPr/>
            </a:lvl5pPr>
            <a:lvl6pPr indent="-9331" marL="301432" marR="0" rtl="0" algn="ctr">
              <a:spcBef>
                <a:spcPts val="0"/>
              </a:spcBef>
              <a:spcAft>
                <a:spcPts val="0"/>
              </a:spcAft>
              <a:defRPr/>
            </a:lvl6pPr>
            <a:lvl7pPr indent="-5963" marL="602864" marR="0" rtl="0" algn="ctr">
              <a:spcBef>
                <a:spcPts val="0"/>
              </a:spcBef>
              <a:spcAft>
                <a:spcPts val="0"/>
              </a:spcAft>
              <a:defRPr/>
            </a:lvl7pPr>
            <a:lvl8pPr indent="-2595" marL="904295" marR="0" rtl="0" algn="ctr">
              <a:spcBef>
                <a:spcPts val="0"/>
              </a:spcBef>
              <a:spcAft>
                <a:spcPts val="0"/>
              </a:spcAft>
              <a:defRPr/>
            </a:lvl8pPr>
            <a:lvl9pPr indent="-11927" marL="1205728" marR="0" rtl="0" algn="ctr">
              <a:spcBef>
                <a:spcPts val="0"/>
              </a:spcBef>
              <a:spcAft>
                <a:spcPts val="0"/>
              </a:spcAft>
              <a:defRPr/>
            </a:lvl9pPr>
          </a:lstStyle>
          <a:p/>
        </p:txBody>
      </p:sp>
      <p:sp>
        <p:nvSpPr>
          <p:cNvPr id="10" name="Shape 10"/>
          <p:cNvSpPr txBox="1"/>
          <p:nvPr>
            <p:ph idx="1" type="body"/>
          </p:nvPr>
        </p:nvSpPr>
        <p:spPr>
          <a:xfrm>
            <a:off x="2468561" y="6340475"/>
            <a:ext cx="27981273" cy="1316672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411013" marL="1007913" marR="0" rtl="0" algn="l">
              <a:spcBef>
                <a:spcPts val="18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/>
            </a:lvl1pPr>
            <a:lvl2pPr indent="-329088" marL="2183288" marR="0" rtl="0" algn="l">
              <a:spcBef>
                <a:spcPts val="164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/>
            </a:lvl2pPr>
            <a:lvl3pPr indent="-228113" marL="3358664" marR="0" rtl="0" algn="l">
              <a:spcBef>
                <a:spcPts val="142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•"/>
              <a:defRPr/>
            </a:lvl3pPr>
            <a:lvl4pPr indent="-301997" marL="4702548" marR="0" rtl="0" algn="l">
              <a:spcBef>
                <a:spcPts val="11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–"/>
              <a:defRPr/>
            </a:lvl4pPr>
            <a:lvl5pPr indent="-298634" marL="6045385" marR="0" rtl="0" algn="l">
              <a:spcBef>
                <a:spcPts val="11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5pPr>
            <a:lvl6pPr indent="-307966" marL="6346817" marR="0" rtl="0" algn="l">
              <a:spcBef>
                <a:spcPts val="11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6pPr>
            <a:lvl7pPr indent="-304599" marL="6648249" marR="0" rtl="0" algn="l">
              <a:spcBef>
                <a:spcPts val="11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7pPr>
            <a:lvl8pPr indent="-301231" marL="6949681" marR="0" rtl="0" algn="l">
              <a:spcBef>
                <a:spcPts val="11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8pPr>
            <a:lvl9pPr indent="-297863" marL="7251113" marR="0" rtl="0" algn="l">
              <a:spcBef>
                <a:spcPts val="11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Char char="»"/>
              <a:defRPr/>
            </a:lvl9pPr>
          </a:lstStyle>
          <a:p/>
        </p:txBody>
      </p:sp>
      <p:sp>
        <p:nvSpPr>
          <p:cNvPr id="11" name="Shape 11"/>
          <p:cNvSpPr txBox="1"/>
          <p:nvPr>
            <p:ph idx="10" type="dt"/>
          </p:nvPr>
        </p:nvSpPr>
        <p:spPr>
          <a:xfrm>
            <a:off x="2468561" y="19994562"/>
            <a:ext cx="6858000" cy="14636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-9331" marL="301432" marR="0" rtl="0" algn="l">
              <a:spcBef>
                <a:spcPts val="0"/>
              </a:spcBef>
              <a:defRPr/>
            </a:lvl2pPr>
            <a:lvl3pPr indent="-5963" marL="602864" marR="0" rtl="0" algn="l">
              <a:spcBef>
                <a:spcPts val="0"/>
              </a:spcBef>
              <a:defRPr/>
            </a:lvl3pPr>
            <a:lvl4pPr indent="-2595" marL="904295" marR="0" rtl="0" algn="l">
              <a:spcBef>
                <a:spcPts val="0"/>
              </a:spcBef>
              <a:defRPr/>
            </a:lvl4pPr>
            <a:lvl5pPr indent="-11927" marL="1205728" marR="0" rtl="0" algn="l">
              <a:spcBef>
                <a:spcPts val="0"/>
              </a:spcBef>
              <a:defRPr/>
            </a:lvl5pPr>
            <a:lvl6pPr indent="-8560" marL="1507160" marR="0" rtl="0" algn="l">
              <a:spcBef>
                <a:spcPts val="0"/>
              </a:spcBef>
              <a:defRPr/>
            </a:lvl6pPr>
            <a:lvl7pPr indent="-5191" marL="1808591" marR="0" rtl="0" algn="l">
              <a:spcBef>
                <a:spcPts val="0"/>
              </a:spcBef>
              <a:defRPr/>
            </a:lvl7pPr>
            <a:lvl8pPr indent="-1823" marL="2110024" marR="0" rtl="0" algn="l">
              <a:spcBef>
                <a:spcPts val="0"/>
              </a:spcBef>
              <a:defRPr/>
            </a:lvl8pPr>
            <a:lvl9pPr indent="-11155" marL="2411456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2" name="Shape 12"/>
          <p:cNvSpPr txBox="1"/>
          <p:nvPr>
            <p:ph idx="11" type="ftr"/>
          </p:nvPr>
        </p:nvSpPr>
        <p:spPr>
          <a:xfrm>
            <a:off x="11247436" y="19994562"/>
            <a:ext cx="10423524" cy="14636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0" rtl="0" algn="l">
              <a:spcBef>
                <a:spcPts val="0"/>
              </a:spcBef>
              <a:defRPr/>
            </a:lvl1pPr>
            <a:lvl2pPr indent="-9331" marL="301432" marR="0" rtl="0" algn="l">
              <a:spcBef>
                <a:spcPts val="0"/>
              </a:spcBef>
              <a:defRPr/>
            </a:lvl2pPr>
            <a:lvl3pPr indent="-5963" marL="602864" marR="0" rtl="0" algn="l">
              <a:spcBef>
                <a:spcPts val="0"/>
              </a:spcBef>
              <a:defRPr/>
            </a:lvl3pPr>
            <a:lvl4pPr indent="-2595" marL="904295" marR="0" rtl="0" algn="l">
              <a:spcBef>
                <a:spcPts val="0"/>
              </a:spcBef>
              <a:defRPr/>
            </a:lvl4pPr>
            <a:lvl5pPr indent="-11927" marL="1205728" marR="0" rtl="0" algn="l">
              <a:spcBef>
                <a:spcPts val="0"/>
              </a:spcBef>
              <a:defRPr/>
            </a:lvl5pPr>
            <a:lvl6pPr indent="-8560" marL="1507160" marR="0" rtl="0" algn="l">
              <a:spcBef>
                <a:spcPts val="0"/>
              </a:spcBef>
              <a:defRPr/>
            </a:lvl6pPr>
            <a:lvl7pPr indent="-5191" marL="1808591" marR="0" rtl="0" algn="l">
              <a:spcBef>
                <a:spcPts val="0"/>
              </a:spcBef>
              <a:defRPr/>
            </a:lvl7pPr>
            <a:lvl8pPr indent="-1823" marL="2110024" marR="0" rtl="0" algn="l">
              <a:spcBef>
                <a:spcPts val="0"/>
              </a:spcBef>
              <a:defRPr/>
            </a:lvl8pPr>
            <a:lvl9pPr indent="-11155" marL="2411456" marR="0" rtl="0" algn="l">
              <a:spcBef>
                <a:spcPts val="0"/>
              </a:spcBef>
              <a:defRPr/>
            </a:lvl9pPr>
          </a:lstStyle>
          <a:p/>
        </p:txBody>
      </p:sp>
      <p:sp>
        <p:nvSpPr>
          <p:cNvPr id="13" name="Shape 13"/>
          <p:cNvSpPr txBox="1"/>
          <p:nvPr>
            <p:ph idx="12" type="sldNum"/>
          </p:nvPr>
        </p:nvSpPr>
        <p:spPr>
          <a:xfrm>
            <a:off x="23591837" y="19994562"/>
            <a:ext cx="6858000" cy="1463675"/>
          </a:xfrm>
          <a:prstGeom prst="rect">
            <a:avLst/>
          </a:prstGeom>
          <a:noFill/>
          <a:ln>
            <a:noFill/>
          </a:ln>
        </p:spPr>
        <p:txBody>
          <a:bodyPr anchorCtr="0" anchor="t" bIns="134350" lIns="268700" rIns="268700" tIns="134350">
            <a:noAutofit/>
          </a:bodyPr>
          <a:lstStyle>
            <a:lvl1pPr indent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baseline="0" i="0" sz="41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 indent="0" lvl="0" marL="0">
              <a:spcBef>
                <a:spcPts val="0"/>
              </a:spcBef>
              <a:buClr>
                <a:schemeClr val="dk1"/>
              </a:buClr>
              <a:buSzPct val="25000"/>
              <a:buFont typeface="Times New Roman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5" Type="http://schemas.openxmlformats.org/officeDocument/2006/relationships/image" Target="../media/image09.png"/><Relationship Id="rId14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2" Type="http://schemas.openxmlformats.org/officeDocument/2006/relationships/image" Target="../media/image08.png"/><Relationship Id="rId13" Type="http://schemas.openxmlformats.org/officeDocument/2006/relationships/image" Target="../media/image0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04.jpg"/><Relationship Id="rId10" Type="http://schemas.openxmlformats.org/officeDocument/2006/relationships/image" Target="../media/image02.jpg"/><Relationship Id="rId3" Type="http://schemas.openxmlformats.org/officeDocument/2006/relationships/themeOverride" Target="../theme/themeOverride1.xml"/><Relationship Id="rId11" Type="http://schemas.openxmlformats.org/officeDocument/2006/relationships/image" Target="../media/image06.png"/><Relationship Id="rId9" Type="http://schemas.openxmlformats.org/officeDocument/2006/relationships/image" Target="../media/image01.jpg"/><Relationship Id="rId6" Type="http://schemas.openxmlformats.org/officeDocument/2006/relationships/image" Target="../media/image05.jpg"/><Relationship Id="rId5" Type="http://schemas.openxmlformats.org/officeDocument/2006/relationships/image" Target="../media/image00.jpg"/><Relationship Id="rId8" Type="http://schemas.openxmlformats.org/officeDocument/2006/relationships/image" Target="../media/image03.png"/><Relationship Id="rId7" Type="http://schemas.openxmlformats.org/officeDocument/2006/relationships/hyperlink" Target="http://www.terasic.com.tw/attachment/archive/836/DE1SOC_OpenCL_v02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rgbClr val="CC0000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/>
          <p:nvPr/>
        </p:nvSpPr>
        <p:spPr>
          <a:xfrm>
            <a:off x="0" y="0"/>
            <a:ext cx="32918400" cy="21945599"/>
          </a:xfrm>
          <a:prstGeom prst="rect">
            <a:avLst/>
          </a:prstGeom>
          <a:solidFill>
            <a:srgbClr val="191919">
              <a:alpha val="7450"/>
            </a:srgbClr>
          </a:solidFill>
          <a:ln cap="flat" w="9525">
            <a:solidFill>
              <a:srgbClr val="D8D8D8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30125" lIns="60275" rIns="60275" tIns="301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2100" u="none" cap="none" strike="noStrike">
              <a:solidFill>
                <a:schemeClr val="dk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85" name="Shape 85"/>
          <p:cNvSpPr txBox="1"/>
          <p:nvPr/>
        </p:nvSpPr>
        <p:spPr>
          <a:xfrm>
            <a:off x="1282700" y="4187825"/>
            <a:ext cx="7081500" cy="7691400"/>
          </a:xfrm>
          <a:prstGeom prst="rect">
            <a:avLst/>
          </a:prstGeom>
          <a:solidFill>
            <a:schemeClr val="lt1"/>
          </a:solidFill>
          <a:ln cap="flat" w="381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602850" lIns="602850" rIns="602850" tIns="301425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baseline="0" i="0" lang="en-US" sz="3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Introductio</a:t>
            </a:r>
            <a:r>
              <a:rPr b="1" lang="en-US" sz="3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</a:t>
            </a:r>
          </a:p>
          <a:p>
            <a:pPr indent="-406400" lvl="0" marL="4572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b="1" lang="en-US" sz="2800">
                <a:solidFill>
                  <a:schemeClr val="dk1"/>
                </a:solidFill>
              </a:rPr>
              <a:t>Goal</a:t>
            </a:r>
          </a:p>
          <a:p>
            <a:pPr indent="-381000" lvl="1" marL="9144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○"/>
            </a:pPr>
            <a:r>
              <a:rPr lang="en-US" sz="2400">
                <a:solidFill>
                  <a:schemeClr val="dk1"/>
                </a:solidFill>
              </a:rPr>
              <a:t>Low Cost </a:t>
            </a:r>
          </a:p>
          <a:p>
            <a:pPr indent="-381000" lvl="1" marL="9144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○"/>
            </a:pPr>
            <a:r>
              <a:rPr lang="en-US" sz="2400">
                <a:solidFill>
                  <a:schemeClr val="dk1"/>
                </a:solidFill>
              </a:rPr>
              <a:t>Fast </a:t>
            </a:r>
          </a:p>
          <a:p>
            <a:pPr indent="-381000" lvl="1" marL="9144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○"/>
            </a:pPr>
            <a:r>
              <a:rPr lang="en-US" sz="2400">
                <a:solidFill>
                  <a:schemeClr val="dk1"/>
                </a:solidFill>
              </a:rPr>
              <a:t>Experiencing OpenCL on FPGA</a:t>
            </a:r>
          </a:p>
          <a:p>
            <a:pPr indent="-381000" lvl="1" marL="9144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○"/>
            </a:pPr>
            <a:r>
              <a:rPr lang="en-US" sz="2400">
                <a:solidFill>
                  <a:schemeClr val="dk1"/>
                </a:solidFill>
              </a:rPr>
              <a:t>Energy Efficient </a:t>
            </a:r>
          </a:p>
          <a:p>
            <a:pPr indent="-381000" lvl="0" marL="457200" rtl="0">
              <a:spcBef>
                <a:spcPts val="0"/>
              </a:spcBef>
              <a:buClr>
                <a:schemeClr val="dk1"/>
              </a:buClr>
              <a:buSzPct val="85714"/>
              <a:buFont typeface="Arial"/>
              <a:buChar char="●"/>
            </a:pPr>
            <a:r>
              <a:rPr b="1" lang="en-US" sz="2800">
                <a:solidFill>
                  <a:schemeClr val="dk1"/>
                </a:solidFill>
              </a:rPr>
              <a:t>Process</a:t>
            </a:r>
            <a:r>
              <a:rPr b="1" lang="en-US" sz="2400">
                <a:solidFill>
                  <a:schemeClr val="dk1"/>
                </a:solidFill>
              </a:rPr>
              <a:t> </a:t>
            </a:r>
          </a:p>
          <a:p>
            <a:pPr indent="-381000" lvl="1" marL="9144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○"/>
            </a:pPr>
            <a:r>
              <a:rPr lang="en-US" sz="2400">
                <a:solidFill>
                  <a:schemeClr val="dk1"/>
                </a:solidFill>
              </a:rPr>
              <a:t>Take in a stereoscopic image pair from a stereoscopic lens and feed it into an FPGA</a:t>
            </a:r>
          </a:p>
          <a:p>
            <a:pPr indent="-381000" lvl="1" marL="9144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○"/>
            </a:pPr>
            <a:r>
              <a:rPr lang="en-US" sz="2400">
                <a:solidFill>
                  <a:schemeClr val="dk1"/>
                </a:solidFill>
              </a:rPr>
              <a:t>The FPGA will analyse the image pair and run them through a series of algorithms</a:t>
            </a:r>
          </a:p>
          <a:p>
            <a:pPr indent="-381000" lvl="1" marL="914400" rt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○"/>
            </a:pPr>
            <a:r>
              <a:rPr lang="en-US" sz="2400">
                <a:solidFill>
                  <a:schemeClr val="dk1"/>
                </a:solidFill>
              </a:rPr>
              <a:t>Results of the algorithms will be used to generate a pixel map that will be used to display a 3D image on the VGA screen</a:t>
            </a: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1"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1" sz="1800" u="none" cap="none" strike="noStrike">
              <a:solidFill>
                <a:schemeClr val="accent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86" name="Shape 86"/>
          <p:cNvSpPr txBox="1"/>
          <p:nvPr/>
        </p:nvSpPr>
        <p:spPr>
          <a:xfrm>
            <a:off x="1282700" y="12290825"/>
            <a:ext cx="7081500" cy="8713200"/>
          </a:xfrm>
          <a:prstGeom prst="rect">
            <a:avLst/>
          </a:prstGeom>
          <a:solidFill>
            <a:schemeClr val="lt1"/>
          </a:solidFill>
          <a:ln cap="flat" w="381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602850" lIns="602850" rIns="602850" tIns="301425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b="1" baseline="0" i="0" lang="en-US" sz="3000" u="none" cap="none" strike="noStrike">
                <a:solidFill>
                  <a:srgbClr val="000000"/>
                </a:solidFill>
              </a:rPr>
              <a:t>FPGA</a:t>
            </a: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t/>
            </a:r>
            <a:endParaRPr b="1" sz="3000"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t/>
            </a:r>
            <a:endParaRPr b="1" sz="3000"/>
          </a:p>
          <a:p>
            <a:pPr indent="0" lvl="0" marL="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t/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t/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t/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t/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t/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t/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t/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t/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t/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t/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t/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t/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t/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t/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4064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●"/>
            </a:pPr>
            <a:r>
              <a:rPr b="1" lang="en-US" sz="2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ARM</a:t>
            </a:r>
          </a:p>
          <a:p>
            <a:pPr indent="-3810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○"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Process of reading in the image will be done by the ARM core</a:t>
            </a: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●"/>
            </a:pPr>
            <a:r>
              <a:rPr b="1"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FPGA</a:t>
            </a:r>
          </a:p>
          <a:p>
            <a:pPr indent="-3810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Times New Roman"/>
              <a:buChar char="○"/>
            </a:pPr>
            <a:r>
              <a:rPr lang="en-US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Filtering, and depth extraction will be done on the FPGA</a:t>
            </a:r>
          </a:p>
        </p:txBody>
      </p:sp>
      <p:sp>
        <p:nvSpPr>
          <p:cNvPr id="87" name="Shape 87"/>
          <p:cNvSpPr txBox="1"/>
          <p:nvPr/>
        </p:nvSpPr>
        <p:spPr>
          <a:xfrm>
            <a:off x="17654600" y="4146550"/>
            <a:ext cx="14017500" cy="11219399"/>
          </a:xfrm>
          <a:prstGeom prst="rect">
            <a:avLst/>
          </a:prstGeom>
          <a:solidFill>
            <a:schemeClr val="lt1"/>
          </a:solidFill>
          <a:ln cap="flat" w="381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602850" lIns="602850" rIns="602850" tIns="301425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b="1" baseline="0" i="0" lang="en-US" sz="3000" u="none" cap="none" strike="noStrike">
                <a:solidFill>
                  <a:srgbClr val="000000"/>
                </a:solidFill>
              </a:rPr>
              <a:t>Result</a:t>
            </a:r>
            <a:r>
              <a:rPr b="1" lang="en-US" sz="3000"/>
              <a:t>s</a:t>
            </a: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b="1" lang="en-US" sz="2400"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t/>
            </a:r>
            <a:endParaRPr b="1"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t/>
            </a:r>
            <a:endParaRPr b="1"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t/>
            </a:r>
            <a:endParaRPr b="1"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t/>
            </a:r>
            <a:endParaRPr b="1"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45720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b="1" lang="en-US" sz="2400">
                <a:latin typeface="Calibri"/>
                <a:ea typeface="Calibri"/>
                <a:cs typeface="Calibri"/>
                <a:sym typeface="Calibri"/>
              </a:rPr>
              <a:t>  </a:t>
            </a:r>
            <a:r>
              <a:rPr b="1" lang="en-US" sz="2400"/>
              <a:t>Stereoscopic Image Pair</a:t>
            </a: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t/>
            </a:r>
            <a:endParaRPr b="1" sz="2400"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t/>
            </a:r>
            <a:endParaRPr b="1"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t/>
            </a:r>
            <a:endParaRPr b="1"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t/>
            </a:r>
            <a:endParaRPr b="1" sz="24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b="1" lang="en-US" sz="2400"/>
              <a:t>Input Image                                      Gaussian Filter                                        Bilateral Filter</a:t>
            </a: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t/>
            </a:r>
            <a:endParaRPr b="1" sz="3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t/>
            </a:r>
            <a:endParaRPr b="1" sz="3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t/>
            </a:r>
            <a:endParaRPr b="1" sz="3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t/>
            </a:r>
            <a:endParaRPr b="1" sz="3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t/>
            </a:r>
            <a:endParaRPr b="1" sz="3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t/>
            </a:r>
            <a:endParaRPr b="1" sz="3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t/>
            </a:r>
            <a:endParaRPr b="1" sz="3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t/>
            </a:r>
            <a:endParaRPr b="1" sz="3200"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b="1" lang="en-US" sz="3000"/>
              <a:t>Timing</a:t>
            </a:r>
            <a:r>
              <a:rPr b="1" lang="en-US" sz="3200"/>
              <a:t> </a:t>
            </a:r>
            <a:r>
              <a:rPr lang="en-US" sz="2400"/>
              <a:t>                                  </a:t>
            </a:r>
            <a:r>
              <a:rPr lang="en-US" sz="1800">
                <a:solidFill>
                  <a:srgbClr val="222222"/>
                </a:solidFill>
              </a:rPr>
              <a:t>-------Guassian Filter FPGA-------  	</a:t>
            </a:r>
            <a:r>
              <a:rPr lang="en-US" sz="2400">
                <a:solidFill>
                  <a:schemeClr val="dk1"/>
                </a:solidFill>
              </a:rPr>
              <a:t>          </a:t>
            </a:r>
            <a:r>
              <a:rPr lang="en-US" sz="1800">
                <a:solidFill>
                  <a:srgbClr val="222222"/>
                </a:solidFill>
              </a:rPr>
              <a:t>-------Bilateral Filter FPGA-------      </a:t>
            </a:r>
          </a:p>
          <a:p>
            <a:pPr indent="0" lvl="0" marL="41148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-US" sz="1800">
                <a:solidFill>
                  <a:srgbClr val="222222"/>
                </a:solidFill>
              </a:rPr>
              <a:t>  50 iterations time: 29.617 S			      50 iterations time: 38.649 S</a:t>
            </a:r>
          </a:p>
          <a:p>
            <a:pPr indent="0" lvl="0" marL="41148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-US" sz="1800">
                <a:solidFill>
                  <a:srgbClr val="222222"/>
                </a:solidFill>
              </a:rPr>
              <a:t>  Average single iteration time: 0.592 S         Average single iteration time: 0.773 S</a:t>
            </a:r>
          </a:p>
          <a:p>
            <a:pPr indent="0" lvl="0" marL="41148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-US" sz="1800">
                <a:solidFill>
                  <a:srgbClr val="222222"/>
                </a:solidFill>
              </a:rPr>
              <a:t>  Throughput = 1.688 FPS                             Throughput = 1.294 FPS</a:t>
            </a:r>
          </a:p>
          <a:p>
            <a:pPr indent="0" lvl="0" marL="41148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-US" sz="1800">
                <a:solidFill>
                  <a:srgbClr val="222222"/>
                </a:solidFill>
              </a:rPr>
              <a:t>  -------Guassian Filter ARM-------                   -------Bilateral Filter ARM-------</a:t>
            </a:r>
          </a:p>
          <a:p>
            <a:pPr indent="0" lvl="0" marL="41148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-US" sz="1800">
                <a:solidFill>
                  <a:srgbClr val="222222"/>
                </a:solidFill>
              </a:rPr>
              <a:t>  50 iterations time: 110.731 S                        50 iterations time: 179.574 S</a:t>
            </a:r>
          </a:p>
          <a:p>
            <a:pPr indent="0" lvl="0" marL="41148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-US" sz="1800">
                <a:solidFill>
                  <a:srgbClr val="222222"/>
                </a:solidFill>
              </a:rPr>
              <a:t>  Average single iteration time: 2.215 S          Average single iteration time: 3.591s</a:t>
            </a:r>
          </a:p>
          <a:p>
            <a:pPr indent="0" lvl="0" marL="41148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61111"/>
              <a:buFont typeface="Arial"/>
              <a:buNone/>
            </a:pPr>
            <a:r>
              <a:rPr lang="en-US" sz="1800">
                <a:solidFill>
                  <a:srgbClr val="222222"/>
                </a:solidFill>
              </a:rPr>
              <a:t>  Throughput = .452 FPS                                Throughput = 0.278 FPS</a:t>
            </a: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t/>
            </a:r>
            <a:endParaRPr sz="1800"/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t/>
            </a:r>
            <a:endParaRPr sz="3200"/>
          </a:p>
        </p:txBody>
      </p:sp>
      <p:sp>
        <p:nvSpPr>
          <p:cNvPr id="88" name="Shape 88"/>
          <p:cNvSpPr txBox="1"/>
          <p:nvPr/>
        </p:nvSpPr>
        <p:spPr>
          <a:xfrm>
            <a:off x="1122362" y="2311400"/>
            <a:ext cx="30664149" cy="1014411"/>
          </a:xfrm>
          <a:prstGeom prst="rect">
            <a:avLst/>
          </a:prstGeom>
          <a:noFill/>
          <a:ln>
            <a:noFill/>
          </a:ln>
        </p:spPr>
        <p:txBody>
          <a:bodyPr anchorCtr="0" anchor="ctr" bIns="180850" lIns="180850" rIns="180850" tIns="1808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baseline="0" i="0" lang="en-US" sz="4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Ahmed Kamel, Aashish Agarwal </a:t>
            </a:r>
          </a:p>
        </p:txBody>
      </p:sp>
      <p:sp>
        <p:nvSpPr>
          <p:cNvPr id="89" name="Shape 89"/>
          <p:cNvSpPr txBox="1"/>
          <p:nvPr/>
        </p:nvSpPr>
        <p:spPr>
          <a:xfrm>
            <a:off x="1063625" y="2976561"/>
            <a:ext cx="30665699" cy="1012799"/>
          </a:xfrm>
          <a:prstGeom prst="rect">
            <a:avLst/>
          </a:prstGeom>
          <a:noFill/>
          <a:ln>
            <a:noFill/>
          </a:ln>
        </p:spPr>
        <p:txBody>
          <a:bodyPr anchorCtr="0" anchor="ctr" bIns="180850" lIns="180850" rIns="180850" tIns="1808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baseline="0" i="0" lang="en-US" sz="4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Advisor: </a:t>
            </a:r>
            <a:r>
              <a:rPr b="1" lang="en-US" sz="4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Dr. </a:t>
            </a:r>
            <a:r>
              <a:rPr b="1" baseline="0" i="0" lang="en-US" sz="40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Bruce Land</a:t>
            </a:r>
          </a:p>
        </p:txBody>
      </p:sp>
      <p:sp>
        <p:nvSpPr>
          <p:cNvPr id="90" name="Shape 90"/>
          <p:cNvSpPr txBox="1"/>
          <p:nvPr/>
        </p:nvSpPr>
        <p:spPr>
          <a:xfrm>
            <a:off x="9217025" y="12290825"/>
            <a:ext cx="7821300" cy="8713200"/>
          </a:xfrm>
          <a:prstGeom prst="rect">
            <a:avLst/>
          </a:prstGeom>
          <a:solidFill>
            <a:schemeClr val="lt1"/>
          </a:solidFill>
          <a:ln cap="flat" w="381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602850" lIns="602850" rIns="602850" tIns="301425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lang="en-US" sz="3000">
                <a:solidFill>
                  <a:schemeClr val="dk1"/>
                </a:solidFill>
              </a:rPr>
              <a:t>Theory</a:t>
            </a:r>
          </a:p>
          <a:p>
            <a:pPr indent="-406400" lvl="0" marL="4572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</a:pPr>
            <a:r>
              <a:rPr b="1" baseline="0" i="0" lang="en-US" sz="2800" u="none" cap="none" strike="noStrike">
                <a:solidFill>
                  <a:schemeClr val="dk1"/>
                </a:solidFill>
              </a:rPr>
              <a:t>Stereoscopic image pair</a:t>
            </a:r>
          </a:p>
          <a:p>
            <a:pPr indent="-381000" lvl="1" marL="9144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○"/>
            </a:pPr>
            <a:r>
              <a:rPr b="0" baseline="0" i="0" lang="en-US" sz="2400" u="none" cap="none" strike="noStrike">
                <a:solidFill>
                  <a:schemeClr val="dk1"/>
                </a:solidFill>
              </a:rPr>
              <a:t>The input image from the </a:t>
            </a:r>
            <a:r>
              <a:rPr lang="en-US" sz="2400">
                <a:solidFill>
                  <a:schemeClr val="dk1"/>
                </a:solidFill>
              </a:rPr>
              <a:t>stereoscopic lens</a:t>
            </a:r>
          </a:p>
          <a:p>
            <a:pPr indent="-406400" lvl="0" marL="4572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●"/>
            </a:pPr>
            <a:r>
              <a:rPr b="1" baseline="0" i="0" lang="en-US" sz="2800" u="none" cap="none" strike="noStrike">
                <a:solidFill>
                  <a:schemeClr val="dk1"/>
                </a:solidFill>
              </a:rPr>
              <a:t>Bilateral Filter</a:t>
            </a:r>
          </a:p>
          <a:p>
            <a:pPr indent="-381000" lvl="1" marL="91440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Char char="○"/>
            </a:pPr>
            <a:r>
              <a:rPr lang="en-US" sz="2400">
                <a:solidFill>
                  <a:schemeClr val="dk1"/>
                </a:solidFill>
              </a:rPr>
              <a:t>Addresses the issue of preserving object outer edges, and smooth inner edges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t/>
            </a:r>
            <a:endParaRPr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t/>
            </a:r>
            <a:endParaRPr sz="2400">
              <a:solidFill>
                <a:schemeClr val="dk1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t/>
            </a:r>
            <a:endParaRPr b="1" sz="2400">
              <a:solidFill>
                <a:schemeClr val="dk1"/>
              </a:solidFill>
            </a:endParaRPr>
          </a:p>
          <a:p>
            <a:pPr indent="-406400" lvl="0" marL="4572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●"/>
            </a:pPr>
            <a:r>
              <a:rPr b="1" baseline="0" i="0" lang="en-US" sz="2800" u="none" cap="none" strike="noStrike">
                <a:solidFill>
                  <a:schemeClr val="dk1"/>
                </a:solidFill>
              </a:rPr>
              <a:t>Depth Extraction</a:t>
            </a:r>
          </a:p>
          <a:p>
            <a:pPr indent="-381000" lvl="1" marL="91440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○"/>
            </a:pPr>
            <a:r>
              <a:rPr lang="en-US" sz="2400">
                <a:solidFill>
                  <a:schemeClr val="dk1"/>
                </a:solidFill>
              </a:rPr>
              <a:t>Sum of squared cross coraleation using small square regions to determine differences and calculate depth map</a:t>
            </a:r>
          </a:p>
          <a:p>
            <a:pPr indent="0" lvl="0" marL="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Times New Roman"/>
              <a:buNone/>
            </a:pPr>
            <a:r>
              <a:t/>
            </a:r>
            <a:endParaRPr sz="2400"/>
          </a:p>
          <a:p>
            <a:pPr indent="0" lvl="0" marL="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baseline="0" i="0" lang="en-US" sz="2400" u="none" cap="none" strike="noStrike">
                <a:solidFill>
                  <a:schemeClr val="dk1"/>
                </a:solidFill>
              </a:rPr>
              <a:t>		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1" sz="2400" u="none" cap="none" strike="noStrike">
              <a:solidFill>
                <a:schemeClr val="accent2"/>
              </a:solidFill>
            </a:endParaRPr>
          </a:p>
        </p:txBody>
      </p:sp>
      <p:pic>
        <p:nvPicPr>
          <p:cNvPr id="91" name="Shape 9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812075" y="8880900"/>
            <a:ext cx="4243749" cy="3953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Shape 9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15376" y="1181975"/>
            <a:ext cx="2613275" cy="2023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Shape 9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9058925" y="1181975"/>
            <a:ext cx="2613275" cy="2023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Shape 9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8064375" y="8880900"/>
            <a:ext cx="4243749" cy="3953550"/>
          </a:xfrm>
          <a:prstGeom prst="rect">
            <a:avLst/>
          </a:prstGeom>
          <a:noFill/>
          <a:ln>
            <a:noFill/>
          </a:ln>
        </p:spPr>
      </p:pic>
      <p:sp>
        <p:nvSpPr>
          <p:cNvPr id="95" name="Shape 95"/>
          <p:cNvSpPr txBox="1"/>
          <p:nvPr/>
        </p:nvSpPr>
        <p:spPr>
          <a:xfrm>
            <a:off x="17654600" y="15638150"/>
            <a:ext cx="14017500" cy="1642500"/>
          </a:xfrm>
          <a:prstGeom prst="rect">
            <a:avLst/>
          </a:prstGeom>
          <a:solidFill>
            <a:schemeClr val="lt1"/>
          </a:solidFill>
          <a:ln cap="flat" w="381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602850" lIns="602850" rIns="602850" tIns="301425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b="1" lang="en-US" sz="3000"/>
              <a:t>Conclusion and Future Works</a:t>
            </a: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en-US" sz="2400"/>
              <a:t>The final results of the project are still under evaluation, and will be available in a couple of days. For the future, we plan to expand this project to take in a live video feed from the camera</a:t>
            </a: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libri"/>
              <a:buNone/>
            </a:pPr>
            <a:r>
              <a:t/>
            </a:r>
            <a:endParaRPr sz="2400"/>
          </a:p>
        </p:txBody>
      </p:sp>
      <p:sp>
        <p:nvSpPr>
          <p:cNvPr id="96" name="Shape 96"/>
          <p:cNvSpPr txBox="1"/>
          <p:nvPr/>
        </p:nvSpPr>
        <p:spPr>
          <a:xfrm>
            <a:off x="17654600" y="17511950"/>
            <a:ext cx="14017500" cy="3492300"/>
          </a:xfrm>
          <a:prstGeom prst="rect">
            <a:avLst/>
          </a:prstGeom>
          <a:solidFill>
            <a:schemeClr val="lt1"/>
          </a:solidFill>
          <a:ln cap="flat" w="381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602850" lIns="602850" rIns="602850" tIns="301425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b="1" lang="en-US" sz="3000">
                <a:latin typeface="Calibri"/>
                <a:ea typeface="Calibri"/>
                <a:cs typeface="Calibri"/>
                <a:sym typeface="Calibri"/>
              </a:rPr>
              <a:t>References</a:t>
            </a:r>
          </a:p>
          <a:p>
            <a:pPr indent="-3556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-US" sz="2000"/>
              <a:t>Tomasi, C.; Manduchi, R., "Bilateral filtering for gray and color images," </a:t>
            </a:r>
            <a:r>
              <a:rPr i="1" lang="en-US" sz="2000"/>
              <a:t>Computer Vision, 1998. Sixth International Conference on</a:t>
            </a:r>
            <a:r>
              <a:rPr lang="en-US" sz="2000"/>
              <a:t> , vol., no., pp.839,846, 4-7 Jan 1998</a:t>
            </a:r>
          </a:p>
          <a:p>
            <a:pPr indent="-3556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-US" sz="2000"/>
              <a:t>C. Georgoulas, et al. "Real-time disparity map computation module." </a:t>
            </a:r>
            <a:r>
              <a:rPr i="1" lang="en-US" sz="2000"/>
              <a:t>Microprocessors and Microsystems</a:t>
            </a:r>
            <a:r>
              <a:rPr lang="en-US" sz="2000"/>
              <a:t>, 32, pp.159-170, 2008.</a:t>
            </a:r>
          </a:p>
          <a:p>
            <a:pPr indent="-3556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-US" sz="2000"/>
              <a:t>C. Murphy, et al. "Low-Cost Stereo Vision on an FPGA." </a:t>
            </a:r>
            <a:r>
              <a:rPr i="1" lang="en-US" sz="2000"/>
              <a:t>International Symposium on Field-Programmable Custom Computing Machines</a:t>
            </a:r>
            <a:r>
              <a:rPr lang="en-US" sz="2000"/>
              <a:t>, pp.333-334, 2007.</a:t>
            </a:r>
          </a:p>
          <a:p>
            <a:pPr indent="-355600" lvl="0" marL="45720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-US" sz="2000"/>
              <a:t>DE1SoC OpenCL_v02, </a:t>
            </a:r>
            <a:r>
              <a:rPr lang="en-US" sz="2000" u="sng">
                <a:solidFill>
                  <a:schemeClr val="hlink"/>
                </a:solidFill>
                <a:hlinkClick r:id="rId7"/>
              </a:rPr>
              <a:t>http://www.terasic.com.tw/attachment/archive/836/DE1SOC_OpenCL_v02.pdf</a:t>
            </a:r>
          </a:p>
          <a:p>
            <a:pPr indent="-355600" lvl="0" marL="457200" rtl="0">
              <a:spcBef>
                <a:spcPts val="0"/>
              </a:spcBef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-US" sz="2000"/>
              <a:t>"A Gentle Introduction to OpenCL." Dr. Dobb's. N.p., 03 Aug. 2011. Web. 29 Apr. 2015.</a:t>
            </a:r>
          </a:p>
        </p:txBody>
      </p:sp>
      <p:pic>
        <p:nvPicPr>
          <p:cNvPr id="97" name="Shape 9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390358" y="10876190"/>
            <a:ext cx="6866182" cy="994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Shape 98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9812650" y="15430450"/>
            <a:ext cx="6393499" cy="2023174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Shape 99"/>
          <p:cNvSpPr txBox="1"/>
          <p:nvPr/>
        </p:nvSpPr>
        <p:spPr>
          <a:xfrm>
            <a:off x="9217025" y="4187825"/>
            <a:ext cx="7821300" cy="7691400"/>
          </a:xfrm>
          <a:prstGeom prst="rect">
            <a:avLst/>
          </a:prstGeom>
          <a:solidFill>
            <a:schemeClr val="lt1"/>
          </a:solidFill>
          <a:ln cap="flat" w="381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602850" lIns="602850" rIns="602850" tIns="301425">
            <a:noAutofit/>
          </a:bodyPr>
          <a:lstStyle/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lang="en-US" sz="3000">
                <a:solidFill>
                  <a:schemeClr val="dk1"/>
                </a:solidFill>
              </a:rPr>
              <a:t>Implementation</a:t>
            </a:r>
            <a:r>
              <a:rPr b="1" lang="en-US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1"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1"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1"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1"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1"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1"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1"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1"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1"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1"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1"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-US" sz="2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Used OpenCL to exploit the parallelism available within the filtering algorithms</a:t>
            </a:r>
          </a:p>
          <a:p>
            <a:pPr indent="0" lvl="0" marL="0" marR="0" rtl="0" algn="just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r>
              <a:t/>
            </a:r>
            <a:endParaRPr b="1" sz="3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imes New Roman"/>
              <a:buNone/>
            </a:pPr>
            <a:r>
              <a:rPr b="0" baseline="0" i="0" lang="en-US" sz="18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1" sz="1800" u="none" cap="none" strike="noStrike">
              <a:solidFill>
                <a:schemeClr val="accent2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00" name="Shape 100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2422857" y="8880900"/>
            <a:ext cx="4243749" cy="3953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Shape 101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9875576" y="5284825"/>
            <a:ext cx="6525001" cy="4299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Shape 102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1544287" y="13029625"/>
            <a:ext cx="6558324" cy="536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Shape 103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14979650" y="4625487"/>
            <a:ext cx="1492599" cy="1492599"/>
          </a:xfrm>
          <a:prstGeom prst="rect">
            <a:avLst/>
          </a:prstGeom>
          <a:noFill/>
          <a:ln>
            <a:noFill/>
          </a:ln>
        </p:spPr>
      </p:pic>
      <p:sp>
        <p:nvSpPr>
          <p:cNvPr id="104" name="Shape 104"/>
          <p:cNvSpPr txBox="1"/>
          <p:nvPr/>
        </p:nvSpPr>
        <p:spPr>
          <a:xfrm>
            <a:off x="1122350" y="722600"/>
            <a:ext cx="30664200" cy="1764899"/>
          </a:xfrm>
          <a:prstGeom prst="rect">
            <a:avLst/>
          </a:prstGeom>
          <a:noFill/>
          <a:ln>
            <a:noFill/>
          </a:ln>
        </p:spPr>
        <p:txBody>
          <a:bodyPr anchorCtr="0" anchor="ctr" bIns="180850" lIns="180850" rIns="180850" tIns="1808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lang="en-US" sz="6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3D Stereoscopic Image Analysis 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b="1" lang="en-US" sz="6000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Using OpenCL on FPGA</a:t>
            </a:r>
          </a:p>
        </p:txBody>
      </p:sp>
      <p:pic>
        <p:nvPicPr>
          <p:cNvPr id="105" name="Shape 105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18159425" y="4988600"/>
            <a:ext cx="4656252" cy="34922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Shape 106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26581690" y="4988600"/>
            <a:ext cx="4656247" cy="349218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7" name="Shape 107"/>
          <p:cNvCxnSpPr/>
          <p:nvPr/>
        </p:nvCxnSpPr>
        <p:spPr>
          <a:xfrm>
            <a:off x="23018800" y="7424700"/>
            <a:ext cx="3230399" cy="0"/>
          </a:xfrm>
          <a:prstGeom prst="straightConnector1">
            <a:avLst/>
          </a:prstGeom>
          <a:noFill/>
          <a:ln cap="flat" w="38100">
            <a:solidFill>
              <a:schemeClr val="dk2"/>
            </a:solidFill>
            <a:prstDash val="solid"/>
            <a:round/>
            <a:headEnd len="lg" w="lg" type="triangle"/>
            <a:tailEnd len="lg" w="lg" type="triangle"/>
          </a:ln>
        </p:spPr>
      </p:cxnSp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ysClr lastClr="000000" val="windowText"/>
      </a:dk1>
      <a:lt1>
        <a:sysClr lastClr="FFFFFF" val="window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cap="flat" cmpd="sng" w="9525" algn="ctr">
          <a:solidFill>
            <a:schemeClr val="phClr">
              <a:shade val="95000"/>
              <a:satMod val="105000"/>
            </a:schemeClr>
          </a:solidFill>
          <a:prstDash val="solid"/>
        </a:ln>
        <a:ln cap="flat" cmpd="sng" w="25400" algn="ctr">
          <a:solidFill>
            <a:schemeClr val="phClr"/>
          </a:solidFill>
          <a:prstDash val="solid"/>
        </a:ln>
        <a:ln cap="flat" cmpd="sng" w="38100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rotWithShape="0" dir="5400000" dist="20000">
              <a:srgbClr val="000000">
                <a:alpha val="38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</a:effectStyle>
        <a:effectStyle>
          <a:effectLst>
            <a:outerShdw blurRad="40000" rotWithShape="0" dir="5400000" dist="23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b="180000" l="50000" r="50000" t="-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b="50000" l="50000" r="50000" t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</a:theme>
</file>

<file path=ppt/theme/themeOverride1.xml><?xml version="1.0" encoding="utf-8"?>
<a:themeOverride xmlns:a="http://schemas.openxmlformats.org/drawingml/2006/main" xmlns:r="http://schemas.openxmlformats.org/officeDocument/2006/relationships">
  <a:clrScheme name="Default Design 3">
    <a:dk1>
      <a:srgbClr val="000000"/>
    </a:dk1>
    <a:lt1>
      <a:srgbClr val="FFFFFF"/>
    </a:lt1>
    <a:dk2>
      <a:srgbClr val="000000"/>
    </a:dk2>
    <a:lt2>
      <a:srgbClr val="333333"/>
    </a:lt2>
    <a:accent1>
      <a:srgbClr val="DDDDDD"/>
    </a:accent1>
    <a:accent2>
      <a:srgbClr val="808080"/>
    </a:accent2>
    <a:accent3>
      <a:srgbClr val="FFFFFF"/>
    </a:accent3>
    <a:accent4>
      <a:srgbClr val="000000"/>
    </a:accent4>
    <a:accent5>
      <a:srgbClr val="EBEBEB"/>
    </a:accent5>
    <a:accent6>
      <a:srgbClr val="737373"/>
    </a:accent6>
    <a:hlink>
      <a:srgbClr val="4D4D4D"/>
    </a:hlink>
    <a:folHlink>
      <a:srgbClr val="EAEAEA"/>
    </a:folHlink>
  </a:clrScheme>
</a:themeOverride>
</file>